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83" r:id="rId3"/>
    <p:sldId id="341" r:id="rId4"/>
    <p:sldId id="343" r:id="rId5"/>
    <p:sldId id="329" r:id="rId6"/>
    <p:sldId id="313" r:id="rId7"/>
    <p:sldId id="309" r:id="rId8"/>
    <p:sldId id="316" r:id="rId9"/>
    <p:sldId id="346" r:id="rId10"/>
    <p:sldId id="356" r:id="rId11"/>
    <p:sldId id="357" r:id="rId12"/>
    <p:sldId id="358" r:id="rId13"/>
    <p:sldId id="363" r:id="rId14"/>
    <p:sldId id="359" r:id="rId15"/>
    <p:sldId id="360" r:id="rId16"/>
    <p:sldId id="361" r:id="rId17"/>
    <p:sldId id="307" r:id="rId18"/>
    <p:sldId id="367" r:id="rId19"/>
    <p:sldId id="362" r:id="rId20"/>
    <p:sldId id="345" r:id="rId21"/>
    <p:sldId id="353" r:id="rId22"/>
    <p:sldId id="366" r:id="rId23"/>
    <p:sldId id="354" r:id="rId24"/>
    <p:sldId id="355" r:id="rId25"/>
    <p:sldId id="364" r:id="rId26"/>
    <p:sldId id="368" r:id="rId27"/>
    <p:sldId id="31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674"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7313D-0624-485D-960B-2FD611F4EBCC}"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29C37622-49A9-42E2-85AA-95AD74DB1D11}">
      <dgm:prSet phldrT="[Text]"/>
      <dgm:spPr/>
      <dgm:t>
        <a:bodyPr/>
        <a:lstStyle/>
        <a:p>
          <a:r>
            <a:rPr lang="en-US"/>
            <a:t>Identify Purpose</a:t>
          </a:r>
        </a:p>
      </dgm:t>
    </dgm:pt>
    <dgm:pt modelId="{C243DA85-77F9-43E7-9E55-59BE94C436DA}" type="parTrans" cxnId="{AD04F7A1-F4EB-4CC9-9304-C2652EB57D9E}">
      <dgm:prSet/>
      <dgm:spPr/>
      <dgm:t>
        <a:bodyPr/>
        <a:lstStyle/>
        <a:p>
          <a:endParaRPr lang="en-US"/>
        </a:p>
      </dgm:t>
    </dgm:pt>
    <dgm:pt modelId="{7D8AD4D4-4DC9-4AE9-9B9B-B9AD60F8E235}" type="sibTrans" cxnId="{AD04F7A1-F4EB-4CC9-9304-C2652EB57D9E}">
      <dgm:prSet/>
      <dgm:spPr/>
      <dgm:t>
        <a:bodyPr/>
        <a:lstStyle/>
        <a:p>
          <a:endParaRPr lang="en-US"/>
        </a:p>
      </dgm:t>
    </dgm:pt>
    <dgm:pt modelId="{ABA71831-89C4-4510-A6F0-775183709521}">
      <dgm:prSet phldrT="[Text]"/>
      <dgm:spPr/>
      <dgm:t>
        <a:bodyPr/>
        <a:lstStyle/>
        <a:p>
          <a:r>
            <a:rPr lang="en-US"/>
            <a:t>Building the Ontology</a:t>
          </a:r>
        </a:p>
      </dgm:t>
    </dgm:pt>
    <dgm:pt modelId="{00D4C28E-F1B1-49D7-9432-4A0B5B2E6FCF}" type="parTrans" cxnId="{C53185F5-567C-4023-9B17-78069B36F9FF}">
      <dgm:prSet/>
      <dgm:spPr/>
      <dgm:t>
        <a:bodyPr/>
        <a:lstStyle/>
        <a:p>
          <a:endParaRPr lang="en-US"/>
        </a:p>
      </dgm:t>
    </dgm:pt>
    <dgm:pt modelId="{494D6D07-2DF2-4606-B52B-EBDDC76976E9}" type="sibTrans" cxnId="{C53185F5-567C-4023-9B17-78069B36F9FF}">
      <dgm:prSet/>
      <dgm:spPr/>
      <dgm:t>
        <a:bodyPr/>
        <a:lstStyle/>
        <a:p>
          <a:endParaRPr lang="en-US"/>
        </a:p>
      </dgm:t>
    </dgm:pt>
    <dgm:pt modelId="{3EB01F7E-9892-44EE-969E-988DF20407F8}">
      <dgm:prSet phldrT="[Text]"/>
      <dgm:spPr/>
      <dgm:t>
        <a:bodyPr/>
        <a:lstStyle/>
        <a:p>
          <a:r>
            <a:rPr lang="en-US"/>
            <a:t>Evaluation</a:t>
          </a:r>
        </a:p>
      </dgm:t>
    </dgm:pt>
    <dgm:pt modelId="{8D6139DB-CF62-4661-97F9-414A106A309A}" type="parTrans" cxnId="{555632A2-4C77-4140-AE20-99B3C5B954F4}">
      <dgm:prSet/>
      <dgm:spPr/>
      <dgm:t>
        <a:bodyPr/>
        <a:lstStyle/>
        <a:p>
          <a:endParaRPr lang="en-US"/>
        </a:p>
      </dgm:t>
    </dgm:pt>
    <dgm:pt modelId="{E004AC8B-B1BB-4CED-941A-2E286FA4AB04}" type="sibTrans" cxnId="{555632A2-4C77-4140-AE20-99B3C5B954F4}">
      <dgm:prSet/>
      <dgm:spPr/>
      <dgm:t>
        <a:bodyPr/>
        <a:lstStyle/>
        <a:p>
          <a:endParaRPr lang="en-US"/>
        </a:p>
      </dgm:t>
    </dgm:pt>
    <dgm:pt modelId="{F8C3E12A-4814-4DD9-A717-2392ECF23308}">
      <dgm:prSet/>
      <dgm:spPr/>
      <dgm:t>
        <a:bodyPr/>
        <a:lstStyle/>
        <a:p>
          <a:r>
            <a:rPr lang="en-US"/>
            <a:t>Documentation</a:t>
          </a:r>
        </a:p>
      </dgm:t>
    </dgm:pt>
    <dgm:pt modelId="{EF55CA57-599C-4DC9-B755-F890CAF9011D}" type="parTrans" cxnId="{C11335DC-BC14-4172-89BA-7CB462DF92DE}">
      <dgm:prSet/>
      <dgm:spPr/>
      <dgm:t>
        <a:bodyPr/>
        <a:lstStyle/>
        <a:p>
          <a:endParaRPr lang="en-US"/>
        </a:p>
      </dgm:t>
    </dgm:pt>
    <dgm:pt modelId="{A346E7EC-8F32-432F-8AC2-2D2F1E3F161F}" type="sibTrans" cxnId="{C11335DC-BC14-4172-89BA-7CB462DF92DE}">
      <dgm:prSet/>
      <dgm:spPr/>
      <dgm:t>
        <a:bodyPr/>
        <a:lstStyle/>
        <a:p>
          <a:endParaRPr lang="en-US"/>
        </a:p>
      </dgm:t>
    </dgm:pt>
    <dgm:pt modelId="{32FE72E8-F15E-470C-8714-41554D43B6C0}">
      <dgm:prSet/>
      <dgm:spPr/>
      <dgm:t>
        <a:bodyPr/>
        <a:lstStyle/>
        <a:p>
          <a:r>
            <a:rPr lang="en-US"/>
            <a:t>Ontology Capture</a:t>
          </a:r>
        </a:p>
      </dgm:t>
    </dgm:pt>
    <dgm:pt modelId="{AE734F33-DCFA-4895-8A77-28237B9FC9DA}" type="parTrans" cxnId="{B69EA617-0950-45CA-AD18-6DDBA521582B}">
      <dgm:prSet/>
      <dgm:spPr/>
      <dgm:t>
        <a:bodyPr/>
        <a:lstStyle/>
        <a:p>
          <a:endParaRPr lang="en-US"/>
        </a:p>
      </dgm:t>
    </dgm:pt>
    <dgm:pt modelId="{6E80A530-99FC-474F-97E6-6C526FA63F1C}" type="sibTrans" cxnId="{B69EA617-0950-45CA-AD18-6DDBA521582B}">
      <dgm:prSet/>
      <dgm:spPr/>
      <dgm:t>
        <a:bodyPr/>
        <a:lstStyle/>
        <a:p>
          <a:endParaRPr lang="en-US"/>
        </a:p>
      </dgm:t>
    </dgm:pt>
    <dgm:pt modelId="{43FBBF4C-CD3F-47D3-815B-EF749A1A8A5D}">
      <dgm:prSet/>
      <dgm:spPr/>
      <dgm:t>
        <a:bodyPr/>
        <a:lstStyle/>
        <a:p>
          <a:r>
            <a:rPr lang="en-US"/>
            <a:t>Ontology Coding</a:t>
          </a:r>
        </a:p>
      </dgm:t>
    </dgm:pt>
    <dgm:pt modelId="{2F10B9EB-7204-4D53-BF85-BF1F7BED3DCA}" type="parTrans" cxnId="{15B4B932-179E-498B-8EE3-4C474129B583}">
      <dgm:prSet/>
      <dgm:spPr/>
      <dgm:t>
        <a:bodyPr/>
        <a:lstStyle/>
        <a:p>
          <a:endParaRPr lang="en-US"/>
        </a:p>
      </dgm:t>
    </dgm:pt>
    <dgm:pt modelId="{24AA0746-DE84-4706-A768-E76F0E43EFE1}" type="sibTrans" cxnId="{15B4B932-179E-498B-8EE3-4C474129B583}">
      <dgm:prSet/>
      <dgm:spPr/>
      <dgm:t>
        <a:bodyPr/>
        <a:lstStyle/>
        <a:p>
          <a:endParaRPr lang="en-US"/>
        </a:p>
      </dgm:t>
    </dgm:pt>
    <dgm:pt modelId="{730D6451-9D37-419E-8123-689E6392E34E}">
      <dgm:prSet/>
      <dgm:spPr/>
      <dgm:t>
        <a:bodyPr/>
        <a:lstStyle/>
        <a:p>
          <a:r>
            <a:rPr lang="en-US" dirty="0"/>
            <a:t>Integrating Existing ontologies</a:t>
          </a:r>
        </a:p>
      </dgm:t>
    </dgm:pt>
    <dgm:pt modelId="{9B7969A3-0692-450E-A846-BF747A46D4DF}" type="parTrans" cxnId="{D7DC2FDA-5338-4953-A4C0-BBB5B95E5C57}">
      <dgm:prSet/>
      <dgm:spPr/>
      <dgm:t>
        <a:bodyPr/>
        <a:lstStyle/>
        <a:p>
          <a:endParaRPr lang="en-US"/>
        </a:p>
      </dgm:t>
    </dgm:pt>
    <dgm:pt modelId="{8B896D1C-3B53-4467-B8EE-6D00D72806AF}" type="sibTrans" cxnId="{D7DC2FDA-5338-4953-A4C0-BBB5B95E5C57}">
      <dgm:prSet/>
      <dgm:spPr/>
      <dgm:t>
        <a:bodyPr/>
        <a:lstStyle/>
        <a:p>
          <a:endParaRPr lang="en-US"/>
        </a:p>
      </dgm:t>
    </dgm:pt>
    <dgm:pt modelId="{F77154A2-0416-46EF-B036-2122C9AC4AC2}" type="pres">
      <dgm:prSet presAssocID="{95C7313D-0624-485D-960B-2FD611F4EBCC}" presName="Name0" presStyleCnt="0">
        <dgm:presLayoutVars>
          <dgm:dir/>
          <dgm:resizeHandles val="exact"/>
        </dgm:presLayoutVars>
      </dgm:prSet>
      <dgm:spPr/>
      <dgm:t>
        <a:bodyPr/>
        <a:lstStyle/>
        <a:p>
          <a:endParaRPr lang="en-US"/>
        </a:p>
      </dgm:t>
    </dgm:pt>
    <dgm:pt modelId="{E9A45402-9632-422E-81F2-E3D1BCACA90A}" type="pres">
      <dgm:prSet presAssocID="{29C37622-49A9-42E2-85AA-95AD74DB1D11}" presName="node" presStyleLbl="node1" presStyleIdx="0" presStyleCnt="4">
        <dgm:presLayoutVars>
          <dgm:bulletEnabled val="1"/>
        </dgm:presLayoutVars>
      </dgm:prSet>
      <dgm:spPr/>
      <dgm:t>
        <a:bodyPr/>
        <a:lstStyle/>
        <a:p>
          <a:endParaRPr lang="en-US"/>
        </a:p>
      </dgm:t>
    </dgm:pt>
    <dgm:pt modelId="{7921FB4E-74C8-497D-9260-A8A7CB551513}" type="pres">
      <dgm:prSet presAssocID="{7D8AD4D4-4DC9-4AE9-9B9B-B9AD60F8E235}" presName="sibTrans" presStyleLbl="sibTrans2D1" presStyleIdx="0" presStyleCnt="3"/>
      <dgm:spPr/>
      <dgm:t>
        <a:bodyPr/>
        <a:lstStyle/>
        <a:p>
          <a:endParaRPr lang="en-US"/>
        </a:p>
      </dgm:t>
    </dgm:pt>
    <dgm:pt modelId="{42087CFA-83F6-4AE2-90D6-D31B07AECB58}" type="pres">
      <dgm:prSet presAssocID="{7D8AD4D4-4DC9-4AE9-9B9B-B9AD60F8E235}" presName="connectorText" presStyleLbl="sibTrans2D1" presStyleIdx="0" presStyleCnt="3"/>
      <dgm:spPr/>
      <dgm:t>
        <a:bodyPr/>
        <a:lstStyle/>
        <a:p>
          <a:endParaRPr lang="en-US"/>
        </a:p>
      </dgm:t>
    </dgm:pt>
    <dgm:pt modelId="{80548B6A-6C70-43DE-AF7D-56A99E8AAB66}" type="pres">
      <dgm:prSet presAssocID="{ABA71831-89C4-4510-A6F0-775183709521}" presName="node" presStyleLbl="node1" presStyleIdx="1" presStyleCnt="4">
        <dgm:presLayoutVars>
          <dgm:bulletEnabled val="1"/>
        </dgm:presLayoutVars>
      </dgm:prSet>
      <dgm:spPr/>
      <dgm:t>
        <a:bodyPr/>
        <a:lstStyle/>
        <a:p>
          <a:endParaRPr lang="en-US"/>
        </a:p>
      </dgm:t>
    </dgm:pt>
    <dgm:pt modelId="{2421E1F2-AD42-4AB9-AE60-3EC00288EF39}" type="pres">
      <dgm:prSet presAssocID="{494D6D07-2DF2-4606-B52B-EBDDC76976E9}" presName="sibTrans" presStyleLbl="sibTrans2D1" presStyleIdx="1" presStyleCnt="3"/>
      <dgm:spPr/>
      <dgm:t>
        <a:bodyPr/>
        <a:lstStyle/>
        <a:p>
          <a:endParaRPr lang="en-US"/>
        </a:p>
      </dgm:t>
    </dgm:pt>
    <dgm:pt modelId="{67303E94-BF41-4565-9C60-209A7C38CF55}" type="pres">
      <dgm:prSet presAssocID="{494D6D07-2DF2-4606-B52B-EBDDC76976E9}" presName="connectorText" presStyleLbl="sibTrans2D1" presStyleIdx="1" presStyleCnt="3"/>
      <dgm:spPr/>
      <dgm:t>
        <a:bodyPr/>
        <a:lstStyle/>
        <a:p>
          <a:endParaRPr lang="en-US"/>
        </a:p>
      </dgm:t>
    </dgm:pt>
    <dgm:pt modelId="{DC4FCCFD-2CB8-4438-9C4F-98C5F06EF0E7}" type="pres">
      <dgm:prSet presAssocID="{3EB01F7E-9892-44EE-969E-988DF20407F8}" presName="node" presStyleLbl="node1" presStyleIdx="2" presStyleCnt="4">
        <dgm:presLayoutVars>
          <dgm:bulletEnabled val="1"/>
        </dgm:presLayoutVars>
      </dgm:prSet>
      <dgm:spPr/>
      <dgm:t>
        <a:bodyPr/>
        <a:lstStyle/>
        <a:p>
          <a:endParaRPr lang="en-US"/>
        </a:p>
      </dgm:t>
    </dgm:pt>
    <dgm:pt modelId="{DF3C1E87-FD1B-4B32-8423-3C8119E24FAA}" type="pres">
      <dgm:prSet presAssocID="{E004AC8B-B1BB-4CED-941A-2E286FA4AB04}" presName="sibTrans" presStyleLbl="sibTrans2D1" presStyleIdx="2" presStyleCnt="3"/>
      <dgm:spPr/>
      <dgm:t>
        <a:bodyPr/>
        <a:lstStyle/>
        <a:p>
          <a:endParaRPr lang="en-US"/>
        </a:p>
      </dgm:t>
    </dgm:pt>
    <dgm:pt modelId="{4BCED0F4-76BD-47DE-B657-8FEA0F5BF7B7}" type="pres">
      <dgm:prSet presAssocID="{E004AC8B-B1BB-4CED-941A-2E286FA4AB04}" presName="connectorText" presStyleLbl="sibTrans2D1" presStyleIdx="2" presStyleCnt="3"/>
      <dgm:spPr/>
      <dgm:t>
        <a:bodyPr/>
        <a:lstStyle/>
        <a:p>
          <a:endParaRPr lang="en-US"/>
        </a:p>
      </dgm:t>
    </dgm:pt>
    <dgm:pt modelId="{343601C6-46D6-49A2-949C-195FEC35C632}" type="pres">
      <dgm:prSet presAssocID="{F8C3E12A-4814-4DD9-A717-2392ECF23308}" presName="node" presStyleLbl="node1" presStyleIdx="3" presStyleCnt="4">
        <dgm:presLayoutVars>
          <dgm:bulletEnabled val="1"/>
        </dgm:presLayoutVars>
      </dgm:prSet>
      <dgm:spPr/>
      <dgm:t>
        <a:bodyPr/>
        <a:lstStyle/>
        <a:p>
          <a:endParaRPr lang="en-US"/>
        </a:p>
      </dgm:t>
    </dgm:pt>
  </dgm:ptLst>
  <dgm:cxnLst>
    <dgm:cxn modelId="{7B073A2D-9146-4D32-BE3D-05E8A9C92CF2}" type="presOf" srcId="{494D6D07-2DF2-4606-B52B-EBDDC76976E9}" destId="{67303E94-BF41-4565-9C60-209A7C38CF55}" srcOrd="1" destOrd="0" presId="urn:microsoft.com/office/officeart/2005/8/layout/process1"/>
    <dgm:cxn modelId="{9D3DC046-7F1C-4F41-A853-56FE7877A7C0}" type="presOf" srcId="{7D8AD4D4-4DC9-4AE9-9B9B-B9AD60F8E235}" destId="{7921FB4E-74C8-497D-9260-A8A7CB551513}" srcOrd="0" destOrd="0" presId="urn:microsoft.com/office/officeart/2005/8/layout/process1"/>
    <dgm:cxn modelId="{FCD21FD6-1752-4B85-9B6D-24EE01B2BAE2}" type="presOf" srcId="{29C37622-49A9-42E2-85AA-95AD74DB1D11}" destId="{E9A45402-9632-422E-81F2-E3D1BCACA90A}" srcOrd="0" destOrd="0" presId="urn:microsoft.com/office/officeart/2005/8/layout/process1"/>
    <dgm:cxn modelId="{29BEFB7A-B019-4DD9-8F0B-2BB83880D721}" type="presOf" srcId="{7D8AD4D4-4DC9-4AE9-9B9B-B9AD60F8E235}" destId="{42087CFA-83F6-4AE2-90D6-D31B07AECB58}" srcOrd="1" destOrd="0" presId="urn:microsoft.com/office/officeart/2005/8/layout/process1"/>
    <dgm:cxn modelId="{017BE36C-DD67-49BF-98EF-C06206F40C50}" type="presOf" srcId="{95C7313D-0624-485D-960B-2FD611F4EBCC}" destId="{F77154A2-0416-46EF-B036-2122C9AC4AC2}" srcOrd="0" destOrd="0" presId="urn:microsoft.com/office/officeart/2005/8/layout/process1"/>
    <dgm:cxn modelId="{CFFF2DDC-5045-447A-AE12-33A17B640047}" type="presOf" srcId="{43FBBF4C-CD3F-47D3-815B-EF749A1A8A5D}" destId="{80548B6A-6C70-43DE-AF7D-56A99E8AAB66}" srcOrd="0" destOrd="2" presId="urn:microsoft.com/office/officeart/2005/8/layout/process1"/>
    <dgm:cxn modelId="{1CFD91F4-3CA5-4B82-8478-3DD0817D17BD}" type="presOf" srcId="{F8C3E12A-4814-4DD9-A717-2392ECF23308}" destId="{343601C6-46D6-49A2-949C-195FEC35C632}" srcOrd="0" destOrd="0" presId="urn:microsoft.com/office/officeart/2005/8/layout/process1"/>
    <dgm:cxn modelId="{D7DC2FDA-5338-4953-A4C0-BBB5B95E5C57}" srcId="{ABA71831-89C4-4510-A6F0-775183709521}" destId="{730D6451-9D37-419E-8123-689E6392E34E}" srcOrd="2" destOrd="0" parTransId="{9B7969A3-0692-450E-A846-BF747A46D4DF}" sibTransId="{8B896D1C-3B53-4467-B8EE-6D00D72806AF}"/>
    <dgm:cxn modelId="{2D24AA38-6441-4A38-91E8-E95F7878F8E1}" type="presOf" srcId="{E004AC8B-B1BB-4CED-941A-2E286FA4AB04}" destId="{4BCED0F4-76BD-47DE-B657-8FEA0F5BF7B7}" srcOrd="1" destOrd="0" presId="urn:microsoft.com/office/officeart/2005/8/layout/process1"/>
    <dgm:cxn modelId="{15B4B932-179E-498B-8EE3-4C474129B583}" srcId="{ABA71831-89C4-4510-A6F0-775183709521}" destId="{43FBBF4C-CD3F-47D3-815B-EF749A1A8A5D}" srcOrd="1" destOrd="0" parTransId="{2F10B9EB-7204-4D53-BF85-BF1F7BED3DCA}" sibTransId="{24AA0746-DE84-4706-A768-E76F0E43EFE1}"/>
    <dgm:cxn modelId="{C53185F5-567C-4023-9B17-78069B36F9FF}" srcId="{95C7313D-0624-485D-960B-2FD611F4EBCC}" destId="{ABA71831-89C4-4510-A6F0-775183709521}" srcOrd="1" destOrd="0" parTransId="{00D4C28E-F1B1-49D7-9432-4A0B5B2E6FCF}" sibTransId="{494D6D07-2DF2-4606-B52B-EBDDC76976E9}"/>
    <dgm:cxn modelId="{DC7CB7E5-E9B1-4712-8A24-DD4DF2DA1D68}" type="presOf" srcId="{494D6D07-2DF2-4606-B52B-EBDDC76976E9}" destId="{2421E1F2-AD42-4AB9-AE60-3EC00288EF39}" srcOrd="0" destOrd="0" presId="urn:microsoft.com/office/officeart/2005/8/layout/process1"/>
    <dgm:cxn modelId="{AD04F7A1-F4EB-4CC9-9304-C2652EB57D9E}" srcId="{95C7313D-0624-485D-960B-2FD611F4EBCC}" destId="{29C37622-49A9-42E2-85AA-95AD74DB1D11}" srcOrd="0" destOrd="0" parTransId="{C243DA85-77F9-43E7-9E55-59BE94C436DA}" sibTransId="{7D8AD4D4-4DC9-4AE9-9B9B-B9AD60F8E235}"/>
    <dgm:cxn modelId="{C11335DC-BC14-4172-89BA-7CB462DF92DE}" srcId="{95C7313D-0624-485D-960B-2FD611F4EBCC}" destId="{F8C3E12A-4814-4DD9-A717-2392ECF23308}" srcOrd="3" destOrd="0" parTransId="{EF55CA57-599C-4DC9-B755-F890CAF9011D}" sibTransId="{A346E7EC-8F32-432F-8AC2-2D2F1E3F161F}"/>
    <dgm:cxn modelId="{DE24268C-A65C-4BC0-9382-64C8B5F74AFF}" type="presOf" srcId="{ABA71831-89C4-4510-A6F0-775183709521}" destId="{80548B6A-6C70-43DE-AF7D-56A99E8AAB66}" srcOrd="0" destOrd="0" presId="urn:microsoft.com/office/officeart/2005/8/layout/process1"/>
    <dgm:cxn modelId="{555632A2-4C77-4140-AE20-99B3C5B954F4}" srcId="{95C7313D-0624-485D-960B-2FD611F4EBCC}" destId="{3EB01F7E-9892-44EE-969E-988DF20407F8}" srcOrd="2" destOrd="0" parTransId="{8D6139DB-CF62-4661-97F9-414A106A309A}" sibTransId="{E004AC8B-B1BB-4CED-941A-2E286FA4AB04}"/>
    <dgm:cxn modelId="{EA628332-79E3-4D74-BCA2-F17407F65197}" type="presOf" srcId="{3EB01F7E-9892-44EE-969E-988DF20407F8}" destId="{DC4FCCFD-2CB8-4438-9C4F-98C5F06EF0E7}" srcOrd="0" destOrd="0" presId="urn:microsoft.com/office/officeart/2005/8/layout/process1"/>
    <dgm:cxn modelId="{B69EA617-0950-45CA-AD18-6DDBA521582B}" srcId="{ABA71831-89C4-4510-A6F0-775183709521}" destId="{32FE72E8-F15E-470C-8714-41554D43B6C0}" srcOrd="0" destOrd="0" parTransId="{AE734F33-DCFA-4895-8A77-28237B9FC9DA}" sibTransId="{6E80A530-99FC-474F-97E6-6C526FA63F1C}"/>
    <dgm:cxn modelId="{6667D938-BC5B-404C-881A-B924F69CF869}" type="presOf" srcId="{730D6451-9D37-419E-8123-689E6392E34E}" destId="{80548B6A-6C70-43DE-AF7D-56A99E8AAB66}" srcOrd="0" destOrd="3" presId="urn:microsoft.com/office/officeart/2005/8/layout/process1"/>
    <dgm:cxn modelId="{1C5E5590-7FAD-4EA5-8C97-298DE5E3CE33}" type="presOf" srcId="{32FE72E8-F15E-470C-8714-41554D43B6C0}" destId="{80548B6A-6C70-43DE-AF7D-56A99E8AAB66}" srcOrd="0" destOrd="1" presId="urn:microsoft.com/office/officeart/2005/8/layout/process1"/>
    <dgm:cxn modelId="{30A66E99-DD18-4FF3-B669-4A3D10C8A92F}" type="presOf" srcId="{E004AC8B-B1BB-4CED-941A-2E286FA4AB04}" destId="{DF3C1E87-FD1B-4B32-8423-3C8119E24FAA}" srcOrd="0" destOrd="0" presId="urn:microsoft.com/office/officeart/2005/8/layout/process1"/>
    <dgm:cxn modelId="{079517D0-82B1-4A27-9863-0AF8C6B74FC9}" type="presParOf" srcId="{F77154A2-0416-46EF-B036-2122C9AC4AC2}" destId="{E9A45402-9632-422E-81F2-E3D1BCACA90A}" srcOrd="0" destOrd="0" presId="urn:microsoft.com/office/officeart/2005/8/layout/process1"/>
    <dgm:cxn modelId="{3CE1240C-E9E3-4BAB-82BB-46C8D4A37DF3}" type="presParOf" srcId="{F77154A2-0416-46EF-B036-2122C9AC4AC2}" destId="{7921FB4E-74C8-497D-9260-A8A7CB551513}" srcOrd="1" destOrd="0" presId="urn:microsoft.com/office/officeart/2005/8/layout/process1"/>
    <dgm:cxn modelId="{0BD01335-6222-42FF-A16D-4A2FBF9EF5B4}" type="presParOf" srcId="{7921FB4E-74C8-497D-9260-A8A7CB551513}" destId="{42087CFA-83F6-4AE2-90D6-D31B07AECB58}" srcOrd="0" destOrd="0" presId="urn:microsoft.com/office/officeart/2005/8/layout/process1"/>
    <dgm:cxn modelId="{30D07742-F3EC-4650-8DCA-BC26177B1F15}" type="presParOf" srcId="{F77154A2-0416-46EF-B036-2122C9AC4AC2}" destId="{80548B6A-6C70-43DE-AF7D-56A99E8AAB66}" srcOrd="2" destOrd="0" presId="urn:microsoft.com/office/officeart/2005/8/layout/process1"/>
    <dgm:cxn modelId="{434E0B4A-2580-481F-8C05-73526CFF5B8C}" type="presParOf" srcId="{F77154A2-0416-46EF-B036-2122C9AC4AC2}" destId="{2421E1F2-AD42-4AB9-AE60-3EC00288EF39}" srcOrd="3" destOrd="0" presId="urn:microsoft.com/office/officeart/2005/8/layout/process1"/>
    <dgm:cxn modelId="{DD4C0967-48EC-45FB-9CAF-7FB83B069073}" type="presParOf" srcId="{2421E1F2-AD42-4AB9-AE60-3EC00288EF39}" destId="{67303E94-BF41-4565-9C60-209A7C38CF55}" srcOrd="0" destOrd="0" presId="urn:microsoft.com/office/officeart/2005/8/layout/process1"/>
    <dgm:cxn modelId="{7823CA17-064A-4882-87ED-11C149D34D16}" type="presParOf" srcId="{F77154A2-0416-46EF-B036-2122C9AC4AC2}" destId="{DC4FCCFD-2CB8-4438-9C4F-98C5F06EF0E7}" srcOrd="4" destOrd="0" presId="urn:microsoft.com/office/officeart/2005/8/layout/process1"/>
    <dgm:cxn modelId="{ADAB3369-EE7A-4BF9-A451-BE090A45FA71}" type="presParOf" srcId="{F77154A2-0416-46EF-B036-2122C9AC4AC2}" destId="{DF3C1E87-FD1B-4B32-8423-3C8119E24FAA}" srcOrd="5" destOrd="0" presId="urn:microsoft.com/office/officeart/2005/8/layout/process1"/>
    <dgm:cxn modelId="{EEF991DA-1604-43F8-A4F7-DA3DE903B1A7}" type="presParOf" srcId="{DF3C1E87-FD1B-4B32-8423-3C8119E24FAA}" destId="{4BCED0F4-76BD-47DE-B657-8FEA0F5BF7B7}" srcOrd="0" destOrd="0" presId="urn:microsoft.com/office/officeart/2005/8/layout/process1"/>
    <dgm:cxn modelId="{631880A7-01DE-4934-B7C1-F41420EE3C04}" type="presParOf" srcId="{F77154A2-0416-46EF-B036-2122C9AC4AC2}" destId="{343601C6-46D6-49A2-949C-195FEC35C63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A99760-6FC0-4DEC-903B-5B04EFBFE123}"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AFBFBC15-5A27-47A8-80FF-7E0C47ADD545}">
      <dgm:prSet phldrT="[Text]"/>
      <dgm:spPr/>
      <dgm:t>
        <a:bodyPr/>
        <a:lstStyle/>
        <a:p>
          <a:r>
            <a:rPr lang="en-US"/>
            <a:t>Bottom up </a:t>
          </a:r>
        </a:p>
      </dgm:t>
    </dgm:pt>
    <dgm:pt modelId="{DD374C0D-A7BF-4EB2-B418-A66E42FAF804}" type="parTrans" cxnId="{3350775C-0078-4380-8D4A-55D5F1CCF24D}">
      <dgm:prSet/>
      <dgm:spPr/>
      <dgm:t>
        <a:bodyPr/>
        <a:lstStyle/>
        <a:p>
          <a:endParaRPr lang="en-US"/>
        </a:p>
      </dgm:t>
    </dgm:pt>
    <dgm:pt modelId="{3964EF10-01DB-4982-A568-1026867B8369}" type="sibTrans" cxnId="{3350775C-0078-4380-8D4A-55D5F1CCF24D}">
      <dgm:prSet/>
      <dgm:spPr/>
      <dgm:t>
        <a:bodyPr/>
        <a:lstStyle/>
        <a:p>
          <a:endParaRPr lang="en-US"/>
        </a:p>
      </dgm:t>
    </dgm:pt>
    <dgm:pt modelId="{CB7F04CC-3676-4579-901E-2089856049A5}">
      <dgm:prSet phldrT="[Text]"/>
      <dgm:spPr/>
      <dgm:t>
        <a:bodyPr/>
        <a:lstStyle/>
        <a:p>
          <a:r>
            <a:rPr lang="en-US"/>
            <a:t>Most concrete to most abstract</a:t>
          </a:r>
        </a:p>
      </dgm:t>
    </dgm:pt>
    <dgm:pt modelId="{B6ABDD77-33F9-45AC-8840-0C229CDE9761}" type="parTrans" cxnId="{C1BF042A-5944-424A-97FD-C0369F49B796}">
      <dgm:prSet/>
      <dgm:spPr/>
      <dgm:t>
        <a:bodyPr/>
        <a:lstStyle/>
        <a:p>
          <a:endParaRPr lang="en-US"/>
        </a:p>
      </dgm:t>
    </dgm:pt>
    <dgm:pt modelId="{5393B388-87AF-4D48-9D24-EF04F6C6EFDC}" type="sibTrans" cxnId="{C1BF042A-5944-424A-97FD-C0369F49B796}">
      <dgm:prSet/>
      <dgm:spPr/>
      <dgm:t>
        <a:bodyPr/>
        <a:lstStyle/>
        <a:p>
          <a:endParaRPr lang="en-US"/>
        </a:p>
      </dgm:t>
    </dgm:pt>
    <dgm:pt modelId="{F41BA4E3-7B49-46FE-AD14-CBC474F90168}">
      <dgm:prSet phldrT="[Text]"/>
      <dgm:spPr/>
      <dgm:t>
        <a:bodyPr/>
        <a:lstStyle/>
        <a:p>
          <a:r>
            <a:rPr lang="en-US"/>
            <a:t>Top down</a:t>
          </a:r>
        </a:p>
      </dgm:t>
    </dgm:pt>
    <dgm:pt modelId="{BE2897F2-779E-4162-9CCB-206B008F1BBB}" type="parTrans" cxnId="{04D0CF81-C676-4875-B834-57404E64FD80}">
      <dgm:prSet/>
      <dgm:spPr/>
      <dgm:t>
        <a:bodyPr/>
        <a:lstStyle/>
        <a:p>
          <a:endParaRPr lang="en-US"/>
        </a:p>
      </dgm:t>
    </dgm:pt>
    <dgm:pt modelId="{8FC25E60-AD64-4A8B-83B2-85A4A6542431}" type="sibTrans" cxnId="{04D0CF81-C676-4875-B834-57404E64FD80}">
      <dgm:prSet/>
      <dgm:spPr/>
      <dgm:t>
        <a:bodyPr/>
        <a:lstStyle/>
        <a:p>
          <a:endParaRPr lang="en-US"/>
        </a:p>
      </dgm:t>
    </dgm:pt>
    <dgm:pt modelId="{67A4A15B-C52A-46D3-96F4-F9805111067E}">
      <dgm:prSet phldrT="[Text]"/>
      <dgm:spPr/>
      <dgm:t>
        <a:bodyPr/>
        <a:lstStyle/>
        <a:p>
          <a:r>
            <a:rPr lang="en-US" dirty="0"/>
            <a:t>Most abstract to most concrete</a:t>
          </a:r>
        </a:p>
      </dgm:t>
    </dgm:pt>
    <dgm:pt modelId="{D3827BA7-0F20-4C60-8801-105B83D10412}" type="parTrans" cxnId="{13F916A7-DECF-468F-A43C-18CEC2EB122D}">
      <dgm:prSet/>
      <dgm:spPr/>
      <dgm:t>
        <a:bodyPr/>
        <a:lstStyle/>
        <a:p>
          <a:endParaRPr lang="en-US"/>
        </a:p>
      </dgm:t>
    </dgm:pt>
    <dgm:pt modelId="{B86C30CD-B241-4A57-ACF5-E37EE4635772}" type="sibTrans" cxnId="{13F916A7-DECF-468F-A43C-18CEC2EB122D}">
      <dgm:prSet/>
      <dgm:spPr/>
      <dgm:t>
        <a:bodyPr/>
        <a:lstStyle/>
        <a:p>
          <a:endParaRPr lang="en-US"/>
        </a:p>
      </dgm:t>
    </dgm:pt>
    <dgm:pt modelId="{3C71469C-FC23-4A7F-9873-B1124D5A6622}">
      <dgm:prSet phldrT="[Text]"/>
      <dgm:spPr/>
      <dgm:t>
        <a:bodyPr/>
        <a:lstStyle/>
        <a:p>
          <a:r>
            <a:rPr lang="en-US"/>
            <a:t>Middle out</a:t>
          </a:r>
        </a:p>
      </dgm:t>
    </dgm:pt>
    <dgm:pt modelId="{8F9A725B-7B57-4632-AEA9-B7AC145D0681}" type="parTrans" cxnId="{3E159377-1D1D-4E1D-B9DF-D671F867EB50}">
      <dgm:prSet/>
      <dgm:spPr/>
      <dgm:t>
        <a:bodyPr/>
        <a:lstStyle/>
        <a:p>
          <a:endParaRPr lang="en-US"/>
        </a:p>
      </dgm:t>
    </dgm:pt>
    <dgm:pt modelId="{0A4BD814-CC47-464A-A45F-5605CD6A34D4}" type="sibTrans" cxnId="{3E159377-1D1D-4E1D-B9DF-D671F867EB50}">
      <dgm:prSet/>
      <dgm:spPr/>
      <dgm:t>
        <a:bodyPr/>
        <a:lstStyle/>
        <a:p>
          <a:endParaRPr lang="en-US"/>
        </a:p>
      </dgm:t>
    </dgm:pt>
    <dgm:pt modelId="{C572F13F-5C1C-4AB2-B26E-4CA8AC3D12F1}">
      <dgm:prSet phldrT="[Text]"/>
      <dgm:spPr/>
      <dgm:t>
        <a:bodyPr/>
        <a:lstStyle/>
        <a:p>
          <a:r>
            <a:rPr lang="en-US"/>
            <a:t>Most relevant to the most abstract and most concrete</a:t>
          </a:r>
        </a:p>
      </dgm:t>
    </dgm:pt>
    <dgm:pt modelId="{9B8C9D09-0672-45A5-9759-DF14485C8465}" type="parTrans" cxnId="{A70FF349-B8A4-4197-BF58-DEA816DBF1FE}">
      <dgm:prSet/>
      <dgm:spPr/>
      <dgm:t>
        <a:bodyPr/>
        <a:lstStyle/>
        <a:p>
          <a:endParaRPr lang="en-US"/>
        </a:p>
      </dgm:t>
    </dgm:pt>
    <dgm:pt modelId="{C582D898-A44D-4100-A2B3-51E4216BFECA}" type="sibTrans" cxnId="{A70FF349-B8A4-4197-BF58-DEA816DBF1FE}">
      <dgm:prSet/>
      <dgm:spPr/>
      <dgm:t>
        <a:bodyPr/>
        <a:lstStyle/>
        <a:p>
          <a:endParaRPr lang="en-US"/>
        </a:p>
      </dgm:t>
    </dgm:pt>
    <dgm:pt modelId="{054CA060-B358-4DD8-8F1D-F1BA526647ED}">
      <dgm:prSet phldrT="[Text]"/>
      <dgm:spPr/>
      <dgm:t>
        <a:bodyPr/>
        <a:lstStyle/>
        <a:p>
          <a:r>
            <a:rPr lang="en-US"/>
            <a:t>results in very high detailing</a:t>
          </a:r>
        </a:p>
      </dgm:t>
    </dgm:pt>
    <dgm:pt modelId="{255C7DAF-C8E8-445D-9B20-B83FE0ACFA0A}" type="parTrans" cxnId="{3D03A599-6794-4488-ACEA-18327983D379}">
      <dgm:prSet/>
      <dgm:spPr/>
      <dgm:t>
        <a:bodyPr/>
        <a:lstStyle/>
        <a:p>
          <a:endParaRPr lang="en-US"/>
        </a:p>
      </dgm:t>
    </dgm:pt>
    <dgm:pt modelId="{5B532739-EDD6-4C29-9F4A-92F0A5C51EE0}" type="sibTrans" cxnId="{3D03A599-6794-4488-ACEA-18327983D379}">
      <dgm:prSet/>
      <dgm:spPr/>
      <dgm:t>
        <a:bodyPr/>
        <a:lstStyle/>
        <a:p>
          <a:endParaRPr lang="en-US"/>
        </a:p>
      </dgm:t>
    </dgm:pt>
    <dgm:pt modelId="{29D3FE01-0D38-4741-8EE3-1FA3ABE86E7E}" type="pres">
      <dgm:prSet presAssocID="{7FA99760-6FC0-4DEC-903B-5B04EFBFE123}" presName="linearFlow" presStyleCnt="0">
        <dgm:presLayoutVars>
          <dgm:dir/>
          <dgm:animLvl val="lvl"/>
          <dgm:resizeHandles val="exact"/>
        </dgm:presLayoutVars>
      </dgm:prSet>
      <dgm:spPr/>
      <dgm:t>
        <a:bodyPr/>
        <a:lstStyle/>
        <a:p>
          <a:endParaRPr lang="en-US"/>
        </a:p>
      </dgm:t>
    </dgm:pt>
    <dgm:pt modelId="{834637FC-A27D-4E1C-B6EE-E9BCADBADE2E}" type="pres">
      <dgm:prSet presAssocID="{AFBFBC15-5A27-47A8-80FF-7E0C47ADD545}" presName="composite" presStyleCnt="0"/>
      <dgm:spPr/>
    </dgm:pt>
    <dgm:pt modelId="{E0F0C1B9-2C42-4717-A96D-E0303C297E06}" type="pres">
      <dgm:prSet presAssocID="{AFBFBC15-5A27-47A8-80FF-7E0C47ADD545}" presName="parentText" presStyleLbl="alignNode1" presStyleIdx="0" presStyleCnt="3">
        <dgm:presLayoutVars>
          <dgm:chMax val="1"/>
          <dgm:bulletEnabled val="1"/>
        </dgm:presLayoutVars>
      </dgm:prSet>
      <dgm:spPr/>
      <dgm:t>
        <a:bodyPr/>
        <a:lstStyle/>
        <a:p>
          <a:endParaRPr lang="en-US"/>
        </a:p>
      </dgm:t>
    </dgm:pt>
    <dgm:pt modelId="{D4DE2338-9B24-41E0-A75C-9CDBB7912DA7}" type="pres">
      <dgm:prSet presAssocID="{AFBFBC15-5A27-47A8-80FF-7E0C47ADD545}" presName="descendantText" presStyleLbl="alignAcc1" presStyleIdx="0" presStyleCnt="3">
        <dgm:presLayoutVars>
          <dgm:bulletEnabled val="1"/>
        </dgm:presLayoutVars>
      </dgm:prSet>
      <dgm:spPr/>
      <dgm:t>
        <a:bodyPr/>
        <a:lstStyle/>
        <a:p>
          <a:endParaRPr lang="en-US"/>
        </a:p>
      </dgm:t>
    </dgm:pt>
    <dgm:pt modelId="{29DEBB6E-D48F-4576-875B-0356F8E09BD6}" type="pres">
      <dgm:prSet presAssocID="{3964EF10-01DB-4982-A568-1026867B8369}" presName="sp" presStyleCnt="0"/>
      <dgm:spPr/>
    </dgm:pt>
    <dgm:pt modelId="{CE3DF711-61AD-409C-B794-5463D5A267A4}" type="pres">
      <dgm:prSet presAssocID="{F41BA4E3-7B49-46FE-AD14-CBC474F90168}" presName="composite" presStyleCnt="0"/>
      <dgm:spPr/>
    </dgm:pt>
    <dgm:pt modelId="{70516B82-DE69-4590-9076-1A284148867C}" type="pres">
      <dgm:prSet presAssocID="{F41BA4E3-7B49-46FE-AD14-CBC474F90168}" presName="parentText" presStyleLbl="alignNode1" presStyleIdx="1" presStyleCnt="3">
        <dgm:presLayoutVars>
          <dgm:chMax val="1"/>
          <dgm:bulletEnabled val="1"/>
        </dgm:presLayoutVars>
      </dgm:prSet>
      <dgm:spPr/>
      <dgm:t>
        <a:bodyPr/>
        <a:lstStyle/>
        <a:p>
          <a:endParaRPr lang="en-US"/>
        </a:p>
      </dgm:t>
    </dgm:pt>
    <dgm:pt modelId="{668334A0-3BDD-423F-A1D0-64B3B953338D}" type="pres">
      <dgm:prSet presAssocID="{F41BA4E3-7B49-46FE-AD14-CBC474F90168}" presName="descendantText" presStyleLbl="alignAcc1" presStyleIdx="1" presStyleCnt="3">
        <dgm:presLayoutVars>
          <dgm:bulletEnabled val="1"/>
        </dgm:presLayoutVars>
      </dgm:prSet>
      <dgm:spPr/>
      <dgm:t>
        <a:bodyPr/>
        <a:lstStyle/>
        <a:p>
          <a:endParaRPr lang="en-US"/>
        </a:p>
      </dgm:t>
    </dgm:pt>
    <dgm:pt modelId="{F8E5CAF2-5B5A-4A4E-A9CE-2109346E0422}" type="pres">
      <dgm:prSet presAssocID="{8FC25E60-AD64-4A8B-83B2-85A4A6542431}" presName="sp" presStyleCnt="0"/>
      <dgm:spPr/>
    </dgm:pt>
    <dgm:pt modelId="{0779C149-8D43-4C4F-AF19-F4B137C4F55F}" type="pres">
      <dgm:prSet presAssocID="{3C71469C-FC23-4A7F-9873-B1124D5A6622}" presName="composite" presStyleCnt="0"/>
      <dgm:spPr/>
    </dgm:pt>
    <dgm:pt modelId="{310F1D04-09F8-4358-91EA-37DA7E2B154C}" type="pres">
      <dgm:prSet presAssocID="{3C71469C-FC23-4A7F-9873-B1124D5A6622}" presName="parentText" presStyleLbl="alignNode1" presStyleIdx="2" presStyleCnt="3">
        <dgm:presLayoutVars>
          <dgm:chMax val="1"/>
          <dgm:bulletEnabled val="1"/>
        </dgm:presLayoutVars>
      </dgm:prSet>
      <dgm:spPr/>
      <dgm:t>
        <a:bodyPr/>
        <a:lstStyle/>
        <a:p>
          <a:endParaRPr lang="en-US"/>
        </a:p>
      </dgm:t>
    </dgm:pt>
    <dgm:pt modelId="{2439398D-0DF6-4D29-9EF1-7FAEA77D509A}" type="pres">
      <dgm:prSet presAssocID="{3C71469C-FC23-4A7F-9873-B1124D5A6622}" presName="descendantText" presStyleLbl="alignAcc1" presStyleIdx="2" presStyleCnt="3">
        <dgm:presLayoutVars>
          <dgm:bulletEnabled val="1"/>
        </dgm:presLayoutVars>
      </dgm:prSet>
      <dgm:spPr/>
      <dgm:t>
        <a:bodyPr/>
        <a:lstStyle/>
        <a:p>
          <a:endParaRPr lang="en-US"/>
        </a:p>
      </dgm:t>
    </dgm:pt>
  </dgm:ptLst>
  <dgm:cxnLst>
    <dgm:cxn modelId="{3452BB20-5584-4137-8E2E-D75531F05021}" type="presOf" srcId="{054CA060-B358-4DD8-8F1D-F1BA526647ED}" destId="{D4DE2338-9B24-41E0-A75C-9CDBB7912DA7}" srcOrd="0" destOrd="1" presId="urn:microsoft.com/office/officeart/2005/8/layout/chevron2"/>
    <dgm:cxn modelId="{AF4AF80C-243F-4928-B85C-CFE05231D926}" type="presOf" srcId="{CB7F04CC-3676-4579-901E-2089856049A5}" destId="{D4DE2338-9B24-41E0-A75C-9CDBB7912DA7}" srcOrd="0" destOrd="0" presId="urn:microsoft.com/office/officeart/2005/8/layout/chevron2"/>
    <dgm:cxn modelId="{57D55D28-3426-4FA6-BBE3-1DD115177B2A}" type="presOf" srcId="{67A4A15B-C52A-46D3-96F4-F9805111067E}" destId="{668334A0-3BDD-423F-A1D0-64B3B953338D}" srcOrd="0" destOrd="0" presId="urn:microsoft.com/office/officeart/2005/8/layout/chevron2"/>
    <dgm:cxn modelId="{E9E8FAF5-ADAD-4F5F-81B2-113790091498}" type="presOf" srcId="{C572F13F-5C1C-4AB2-B26E-4CA8AC3D12F1}" destId="{2439398D-0DF6-4D29-9EF1-7FAEA77D509A}" srcOrd="0" destOrd="0" presId="urn:microsoft.com/office/officeart/2005/8/layout/chevron2"/>
    <dgm:cxn modelId="{3E159377-1D1D-4E1D-B9DF-D671F867EB50}" srcId="{7FA99760-6FC0-4DEC-903B-5B04EFBFE123}" destId="{3C71469C-FC23-4A7F-9873-B1124D5A6622}" srcOrd="2" destOrd="0" parTransId="{8F9A725B-7B57-4632-AEA9-B7AC145D0681}" sibTransId="{0A4BD814-CC47-464A-A45F-5605CD6A34D4}"/>
    <dgm:cxn modelId="{13F916A7-DECF-468F-A43C-18CEC2EB122D}" srcId="{F41BA4E3-7B49-46FE-AD14-CBC474F90168}" destId="{67A4A15B-C52A-46D3-96F4-F9805111067E}" srcOrd="0" destOrd="0" parTransId="{D3827BA7-0F20-4C60-8801-105B83D10412}" sibTransId="{B86C30CD-B241-4A57-ACF5-E37EE4635772}"/>
    <dgm:cxn modelId="{8A7BAA1D-5E43-408E-A24F-9782FF155C8B}" type="presOf" srcId="{F41BA4E3-7B49-46FE-AD14-CBC474F90168}" destId="{70516B82-DE69-4590-9076-1A284148867C}" srcOrd="0" destOrd="0" presId="urn:microsoft.com/office/officeart/2005/8/layout/chevron2"/>
    <dgm:cxn modelId="{3350775C-0078-4380-8D4A-55D5F1CCF24D}" srcId="{7FA99760-6FC0-4DEC-903B-5B04EFBFE123}" destId="{AFBFBC15-5A27-47A8-80FF-7E0C47ADD545}" srcOrd="0" destOrd="0" parTransId="{DD374C0D-A7BF-4EB2-B418-A66E42FAF804}" sibTransId="{3964EF10-01DB-4982-A568-1026867B8369}"/>
    <dgm:cxn modelId="{2DC60420-AD61-454B-99B0-0E0B2B0499B1}" type="presOf" srcId="{AFBFBC15-5A27-47A8-80FF-7E0C47ADD545}" destId="{E0F0C1B9-2C42-4717-A96D-E0303C297E06}" srcOrd="0" destOrd="0" presId="urn:microsoft.com/office/officeart/2005/8/layout/chevron2"/>
    <dgm:cxn modelId="{D1C4F13F-4625-43C1-8B29-81CA65E9620A}" type="presOf" srcId="{3C71469C-FC23-4A7F-9873-B1124D5A6622}" destId="{310F1D04-09F8-4358-91EA-37DA7E2B154C}" srcOrd="0" destOrd="0" presId="urn:microsoft.com/office/officeart/2005/8/layout/chevron2"/>
    <dgm:cxn modelId="{C1BF042A-5944-424A-97FD-C0369F49B796}" srcId="{AFBFBC15-5A27-47A8-80FF-7E0C47ADD545}" destId="{CB7F04CC-3676-4579-901E-2089856049A5}" srcOrd="0" destOrd="0" parTransId="{B6ABDD77-33F9-45AC-8840-0C229CDE9761}" sibTransId="{5393B388-87AF-4D48-9D24-EF04F6C6EFDC}"/>
    <dgm:cxn modelId="{A70FF349-B8A4-4197-BF58-DEA816DBF1FE}" srcId="{3C71469C-FC23-4A7F-9873-B1124D5A6622}" destId="{C572F13F-5C1C-4AB2-B26E-4CA8AC3D12F1}" srcOrd="0" destOrd="0" parTransId="{9B8C9D09-0672-45A5-9759-DF14485C8465}" sibTransId="{C582D898-A44D-4100-A2B3-51E4216BFECA}"/>
    <dgm:cxn modelId="{3D03A599-6794-4488-ACEA-18327983D379}" srcId="{AFBFBC15-5A27-47A8-80FF-7E0C47ADD545}" destId="{054CA060-B358-4DD8-8F1D-F1BA526647ED}" srcOrd="1" destOrd="0" parTransId="{255C7DAF-C8E8-445D-9B20-B83FE0ACFA0A}" sibTransId="{5B532739-EDD6-4C29-9F4A-92F0A5C51EE0}"/>
    <dgm:cxn modelId="{B9EF89BE-28E7-4D87-BE97-DAC2D90685F2}" type="presOf" srcId="{7FA99760-6FC0-4DEC-903B-5B04EFBFE123}" destId="{29D3FE01-0D38-4741-8EE3-1FA3ABE86E7E}" srcOrd="0" destOrd="0" presId="urn:microsoft.com/office/officeart/2005/8/layout/chevron2"/>
    <dgm:cxn modelId="{04D0CF81-C676-4875-B834-57404E64FD80}" srcId="{7FA99760-6FC0-4DEC-903B-5B04EFBFE123}" destId="{F41BA4E3-7B49-46FE-AD14-CBC474F90168}" srcOrd="1" destOrd="0" parTransId="{BE2897F2-779E-4162-9CCB-206B008F1BBB}" sibTransId="{8FC25E60-AD64-4A8B-83B2-85A4A6542431}"/>
    <dgm:cxn modelId="{AA825E78-A983-4E93-BEF5-308215DC865A}" type="presParOf" srcId="{29D3FE01-0D38-4741-8EE3-1FA3ABE86E7E}" destId="{834637FC-A27D-4E1C-B6EE-E9BCADBADE2E}" srcOrd="0" destOrd="0" presId="urn:microsoft.com/office/officeart/2005/8/layout/chevron2"/>
    <dgm:cxn modelId="{967E4DBF-7BB4-4BA1-87C7-B0C53D2E3603}" type="presParOf" srcId="{834637FC-A27D-4E1C-B6EE-E9BCADBADE2E}" destId="{E0F0C1B9-2C42-4717-A96D-E0303C297E06}" srcOrd="0" destOrd="0" presId="urn:microsoft.com/office/officeart/2005/8/layout/chevron2"/>
    <dgm:cxn modelId="{045CA3C7-C3D6-4088-B0CD-26BED8DB9ABC}" type="presParOf" srcId="{834637FC-A27D-4E1C-B6EE-E9BCADBADE2E}" destId="{D4DE2338-9B24-41E0-A75C-9CDBB7912DA7}" srcOrd="1" destOrd="0" presId="urn:microsoft.com/office/officeart/2005/8/layout/chevron2"/>
    <dgm:cxn modelId="{D0391E57-4AE3-4BA4-BDF3-5C7846443F52}" type="presParOf" srcId="{29D3FE01-0D38-4741-8EE3-1FA3ABE86E7E}" destId="{29DEBB6E-D48F-4576-875B-0356F8E09BD6}" srcOrd="1" destOrd="0" presId="urn:microsoft.com/office/officeart/2005/8/layout/chevron2"/>
    <dgm:cxn modelId="{8D36DC89-C167-47A2-8342-BCDEEA8EBBD0}" type="presParOf" srcId="{29D3FE01-0D38-4741-8EE3-1FA3ABE86E7E}" destId="{CE3DF711-61AD-409C-B794-5463D5A267A4}" srcOrd="2" destOrd="0" presId="urn:microsoft.com/office/officeart/2005/8/layout/chevron2"/>
    <dgm:cxn modelId="{8D89F7B3-C083-4C96-9913-361A2084F972}" type="presParOf" srcId="{CE3DF711-61AD-409C-B794-5463D5A267A4}" destId="{70516B82-DE69-4590-9076-1A284148867C}" srcOrd="0" destOrd="0" presId="urn:microsoft.com/office/officeart/2005/8/layout/chevron2"/>
    <dgm:cxn modelId="{8394BEA8-8C98-4FC2-9CBE-27F268004C08}" type="presParOf" srcId="{CE3DF711-61AD-409C-B794-5463D5A267A4}" destId="{668334A0-3BDD-423F-A1D0-64B3B953338D}" srcOrd="1" destOrd="0" presId="urn:microsoft.com/office/officeart/2005/8/layout/chevron2"/>
    <dgm:cxn modelId="{E27D829A-598A-460E-BA28-FCA42DBD27B5}" type="presParOf" srcId="{29D3FE01-0D38-4741-8EE3-1FA3ABE86E7E}" destId="{F8E5CAF2-5B5A-4A4E-A9CE-2109346E0422}" srcOrd="3" destOrd="0" presId="urn:microsoft.com/office/officeart/2005/8/layout/chevron2"/>
    <dgm:cxn modelId="{79FF3EEC-369B-45A6-90A2-EA69E4B48DA9}" type="presParOf" srcId="{29D3FE01-0D38-4741-8EE3-1FA3ABE86E7E}" destId="{0779C149-8D43-4C4F-AF19-F4B137C4F55F}" srcOrd="4" destOrd="0" presId="urn:microsoft.com/office/officeart/2005/8/layout/chevron2"/>
    <dgm:cxn modelId="{804A8530-742A-4548-B820-4DA63E929C38}" type="presParOf" srcId="{0779C149-8D43-4C4F-AF19-F4B137C4F55F}" destId="{310F1D04-09F8-4358-91EA-37DA7E2B154C}" srcOrd="0" destOrd="0" presId="urn:microsoft.com/office/officeart/2005/8/layout/chevron2"/>
    <dgm:cxn modelId="{B1058074-64DD-4FE5-BDC7-468797A10D2E}" type="presParOf" srcId="{0779C149-8D43-4C4F-AF19-F4B137C4F55F}" destId="{2439398D-0DF6-4D29-9EF1-7FAEA77D50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B1755-7244-4321-9F42-892CD61682D5}"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C0025D9D-2A9A-4339-A44C-6DBF636BDFBF}">
      <dgm:prSet phldrT="[Text]"/>
      <dgm:spPr/>
      <dgm:t>
        <a:bodyPr/>
        <a:lstStyle/>
        <a:p>
          <a:r>
            <a:rPr lang="en-US">
              <a:solidFill>
                <a:sysClr val="windowText" lastClr="000000"/>
              </a:solidFill>
            </a:rPr>
            <a:t>Motivating Scenario	</a:t>
          </a:r>
        </a:p>
      </dgm:t>
    </dgm:pt>
    <dgm:pt modelId="{A94F570C-6940-4435-8A0E-5692CC4478BA}" type="parTrans" cxnId="{B0B0DD39-5796-4AA2-90D8-9E21E1E45931}">
      <dgm:prSet/>
      <dgm:spPr/>
      <dgm:t>
        <a:bodyPr/>
        <a:lstStyle/>
        <a:p>
          <a:endParaRPr lang="en-US">
            <a:solidFill>
              <a:sysClr val="windowText" lastClr="000000"/>
            </a:solidFill>
          </a:endParaRPr>
        </a:p>
      </dgm:t>
    </dgm:pt>
    <dgm:pt modelId="{AFA3E6E9-60C2-4E7B-9369-14C7D6D18B8B}" type="sibTrans" cxnId="{B0B0DD39-5796-4AA2-90D8-9E21E1E45931}">
      <dgm:prSet/>
      <dgm:spPr/>
      <dgm:t>
        <a:bodyPr/>
        <a:lstStyle/>
        <a:p>
          <a:endParaRPr lang="en-US">
            <a:solidFill>
              <a:sysClr val="windowText" lastClr="000000"/>
            </a:solidFill>
          </a:endParaRPr>
        </a:p>
      </dgm:t>
    </dgm:pt>
    <dgm:pt modelId="{15483F75-A85E-4BB5-AD51-31F952AC629C}">
      <dgm:prSet phldrT="[Text]"/>
      <dgm:spPr/>
      <dgm:t>
        <a:bodyPr/>
        <a:lstStyle/>
        <a:p>
          <a:r>
            <a:rPr lang="en-US">
              <a:solidFill>
                <a:sysClr val="windowText" lastClr="000000"/>
              </a:solidFill>
            </a:rPr>
            <a:t>Informal Competency questions</a:t>
          </a:r>
        </a:p>
      </dgm:t>
    </dgm:pt>
    <dgm:pt modelId="{19D1145B-334F-4988-B061-991977A225AF}" type="parTrans" cxnId="{4BC4FEF0-5231-4CED-B383-E268838CAC92}">
      <dgm:prSet/>
      <dgm:spPr/>
      <dgm:t>
        <a:bodyPr/>
        <a:lstStyle/>
        <a:p>
          <a:endParaRPr lang="en-US">
            <a:solidFill>
              <a:sysClr val="windowText" lastClr="000000"/>
            </a:solidFill>
          </a:endParaRPr>
        </a:p>
      </dgm:t>
    </dgm:pt>
    <dgm:pt modelId="{C653135D-1898-45C5-8C8A-1E80BE0446CB}" type="sibTrans" cxnId="{4BC4FEF0-5231-4CED-B383-E268838CAC92}">
      <dgm:prSet/>
      <dgm:spPr/>
      <dgm:t>
        <a:bodyPr/>
        <a:lstStyle/>
        <a:p>
          <a:endParaRPr lang="en-US">
            <a:solidFill>
              <a:sysClr val="windowText" lastClr="000000"/>
            </a:solidFill>
          </a:endParaRPr>
        </a:p>
      </dgm:t>
    </dgm:pt>
    <dgm:pt modelId="{FCBA9C23-13F9-4490-AA16-DB353D4761C9}">
      <dgm:prSet phldrT="[Text]"/>
      <dgm:spPr/>
      <dgm:t>
        <a:bodyPr/>
        <a:lstStyle/>
        <a:p>
          <a:pPr algn="l"/>
          <a:r>
            <a:rPr lang="en-US" dirty="0">
              <a:solidFill>
                <a:sysClr val="windowText" lastClr="000000"/>
              </a:solidFill>
            </a:rPr>
            <a:t>Formal Terminology</a:t>
          </a:r>
        </a:p>
      </dgm:t>
    </dgm:pt>
    <dgm:pt modelId="{40A636C2-8E04-49A8-AD7A-46C2E90BE0C8}" type="parTrans" cxnId="{FE18345B-DD83-457A-8C99-44DD59663FC1}">
      <dgm:prSet/>
      <dgm:spPr/>
      <dgm:t>
        <a:bodyPr/>
        <a:lstStyle/>
        <a:p>
          <a:endParaRPr lang="en-US">
            <a:solidFill>
              <a:sysClr val="windowText" lastClr="000000"/>
            </a:solidFill>
          </a:endParaRPr>
        </a:p>
      </dgm:t>
    </dgm:pt>
    <dgm:pt modelId="{1B6FDEA3-C1ED-40C8-B65A-FDABE270FF76}" type="sibTrans" cxnId="{FE18345B-DD83-457A-8C99-44DD59663FC1}">
      <dgm:prSet/>
      <dgm:spPr/>
      <dgm:t>
        <a:bodyPr/>
        <a:lstStyle/>
        <a:p>
          <a:endParaRPr lang="en-US">
            <a:solidFill>
              <a:sysClr val="windowText" lastClr="000000"/>
            </a:solidFill>
          </a:endParaRPr>
        </a:p>
      </dgm:t>
    </dgm:pt>
    <dgm:pt modelId="{A5DC893A-9A7A-44E0-9020-196469C7FC25}">
      <dgm:prSet/>
      <dgm:spPr/>
      <dgm:t>
        <a:bodyPr/>
        <a:lstStyle/>
        <a:p>
          <a:r>
            <a:rPr lang="en-US">
              <a:solidFill>
                <a:sysClr val="windowText" lastClr="000000"/>
              </a:solidFill>
            </a:rPr>
            <a:t>Formal Competency question</a:t>
          </a:r>
        </a:p>
      </dgm:t>
    </dgm:pt>
    <dgm:pt modelId="{13AE28C7-33D4-481C-B3EB-5B2084D7F132}" type="parTrans" cxnId="{3AA4435C-AFD9-414B-BC8E-38FC29D7617B}">
      <dgm:prSet/>
      <dgm:spPr/>
      <dgm:t>
        <a:bodyPr/>
        <a:lstStyle/>
        <a:p>
          <a:endParaRPr lang="en-US">
            <a:solidFill>
              <a:sysClr val="windowText" lastClr="000000"/>
            </a:solidFill>
          </a:endParaRPr>
        </a:p>
      </dgm:t>
    </dgm:pt>
    <dgm:pt modelId="{C4380315-C8F4-4D42-A580-259A8FF000AE}" type="sibTrans" cxnId="{3AA4435C-AFD9-414B-BC8E-38FC29D7617B}">
      <dgm:prSet/>
      <dgm:spPr/>
      <dgm:t>
        <a:bodyPr/>
        <a:lstStyle/>
        <a:p>
          <a:endParaRPr lang="en-US">
            <a:solidFill>
              <a:sysClr val="windowText" lastClr="000000"/>
            </a:solidFill>
          </a:endParaRPr>
        </a:p>
      </dgm:t>
    </dgm:pt>
    <dgm:pt modelId="{CF184DAD-9447-4B00-A763-C0E767482EA8}">
      <dgm:prSet/>
      <dgm:spPr/>
      <dgm:t>
        <a:bodyPr/>
        <a:lstStyle/>
        <a:p>
          <a:r>
            <a:rPr lang="en-US">
              <a:solidFill>
                <a:sysClr val="windowText" lastClr="000000"/>
              </a:solidFill>
            </a:rPr>
            <a:t>Formal Axioms</a:t>
          </a:r>
        </a:p>
      </dgm:t>
    </dgm:pt>
    <dgm:pt modelId="{79CEC874-658F-415F-9266-D824B8513FEB}" type="parTrans" cxnId="{27AFEC50-B661-4A7C-9CA4-24747D26F9A0}">
      <dgm:prSet/>
      <dgm:spPr/>
      <dgm:t>
        <a:bodyPr/>
        <a:lstStyle/>
        <a:p>
          <a:endParaRPr lang="en-US">
            <a:solidFill>
              <a:sysClr val="windowText" lastClr="000000"/>
            </a:solidFill>
          </a:endParaRPr>
        </a:p>
      </dgm:t>
    </dgm:pt>
    <dgm:pt modelId="{A242993F-4A4A-4FBB-8851-F1C79870ABDB}" type="sibTrans" cxnId="{27AFEC50-B661-4A7C-9CA4-24747D26F9A0}">
      <dgm:prSet/>
      <dgm:spPr/>
      <dgm:t>
        <a:bodyPr/>
        <a:lstStyle/>
        <a:p>
          <a:endParaRPr lang="en-US">
            <a:solidFill>
              <a:sysClr val="windowText" lastClr="000000"/>
            </a:solidFill>
          </a:endParaRPr>
        </a:p>
      </dgm:t>
    </dgm:pt>
    <dgm:pt modelId="{D3104012-2033-4059-BD28-07A06CAC263B}">
      <dgm:prSet/>
      <dgm:spPr/>
      <dgm:t>
        <a:bodyPr/>
        <a:lstStyle/>
        <a:p>
          <a:r>
            <a:rPr lang="en-US">
              <a:solidFill>
                <a:sysClr val="windowText" lastClr="000000"/>
              </a:solidFill>
            </a:rPr>
            <a:t>Completness theorums</a:t>
          </a:r>
        </a:p>
      </dgm:t>
    </dgm:pt>
    <dgm:pt modelId="{858118B6-18FD-41FC-938D-C13E49564776}" type="parTrans" cxnId="{05D535D9-A512-437F-BEE9-8C8C664009BA}">
      <dgm:prSet/>
      <dgm:spPr/>
      <dgm:t>
        <a:bodyPr/>
        <a:lstStyle/>
        <a:p>
          <a:endParaRPr lang="en-US">
            <a:solidFill>
              <a:sysClr val="windowText" lastClr="000000"/>
            </a:solidFill>
          </a:endParaRPr>
        </a:p>
      </dgm:t>
    </dgm:pt>
    <dgm:pt modelId="{C25DB61F-5204-4E73-8BFB-5F407DDB3148}" type="sibTrans" cxnId="{05D535D9-A512-437F-BEE9-8C8C664009BA}">
      <dgm:prSet/>
      <dgm:spPr/>
      <dgm:t>
        <a:bodyPr/>
        <a:lstStyle/>
        <a:p>
          <a:endParaRPr lang="en-US">
            <a:solidFill>
              <a:sysClr val="windowText" lastClr="000000"/>
            </a:solidFill>
          </a:endParaRPr>
        </a:p>
      </dgm:t>
    </dgm:pt>
    <dgm:pt modelId="{5028A596-5DEE-4822-BE6F-56CC79B93134}" type="pres">
      <dgm:prSet presAssocID="{9B3B1755-7244-4321-9F42-892CD61682D5}" presName="Name0" presStyleCnt="0">
        <dgm:presLayoutVars>
          <dgm:dir/>
          <dgm:resizeHandles val="exact"/>
        </dgm:presLayoutVars>
      </dgm:prSet>
      <dgm:spPr/>
      <dgm:t>
        <a:bodyPr/>
        <a:lstStyle/>
        <a:p>
          <a:endParaRPr lang="en-US"/>
        </a:p>
      </dgm:t>
    </dgm:pt>
    <dgm:pt modelId="{2555047D-A1E0-48A8-92A9-63ACCA636065}" type="pres">
      <dgm:prSet presAssocID="{C0025D9D-2A9A-4339-A44C-6DBF636BDFBF}" presName="node" presStyleLbl="node1" presStyleIdx="0" presStyleCnt="6">
        <dgm:presLayoutVars>
          <dgm:bulletEnabled val="1"/>
        </dgm:presLayoutVars>
      </dgm:prSet>
      <dgm:spPr/>
      <dgm:t>
        <a:bodyPr/>
        <a:lstStyle/>
        <a:p>
          <a:endParaRPr lang="en-US"/>
        </a:p>
      </dgm:t>
    </dgm:pt>
    <dgm:pt modelId="{7032D2CE-A2B5-48A1-800F-86249E506FAD}" type="pres">
      <dgm:prSet presAssocID="{AFA3E6E9-60C2-4E7B-9369-14C7D6D18B8B}" presName="sibTrans" presStyleLbl="sibTrans2D1" presStyleIdx="0" presStyleCnt="5"/>
      <dgm:spPr/>
      <dgm:t>
        <a:bodyPr/>
        <a:lstStyle/>
        <a:p>
          <a:endParaRPr lang="en-US"/>
        </a:p>
      </dgm:t>
    </dgm:pt>
    <dgm:pt modelId="{43AA5949-057D-44E7-80E6-4E70486873E0}" type="pres">
      <dgm:prSet presAssocID="{AFA3E6E9-60C2-4E7B-9369-14C7D6D18B8B}" presName="connectorText" presStyleLbl="sibTrans2D1" presStyleIdx="0" presStyleCnt="5"/>
      <dgm:spPr/>
      <dgm:t>
        <a:bodyPr/>
        <a:lstStyle/>
        <a:p>
          <a:endParaRPr lang="en-US"/>
        </a:p>
      </dgm:t>
    </dgm:pt>
    <dgm:pt modelId="{6895EECF-94CB-4E74-9B5B-B699A6C02008}" type="pres">
      <dgm:prSet presAssocID="{15483F75-A85E-4BB5-AD51-31F952AC629C}" presName="node" presStyleLbl="node1" presStyleIdx="1" presStyleCnt="6">
        <dgm:presLayoutVars>
          <dgm:bulletEnabled val="1"/>
        </dgm:presLayoutVars>
      </dgm:prSet>
      <dgm:spPr/>
      <dgm:t>
        <a:bodyPr/>
        <a:lstStyle/>
        <a:p>
          <a:endParaRPr lang="en-US"/>
        </a:p>
      </dgm:t>
    </dgm:pt>
    <dgm:pt modelId="{958B2227-D728-425C-805F-718E775A198B}" type="pres">
      <dgm:prSet presAssocID="{C653135D-1898-45C5-8C8A-1E80BE0446CB}" presName="sibTrans" presStyleLbl="sibTrans2D1" presStyleIdx="1" presStyleCnt="5"/>
      <dgm:spPr/>
      <dgm:t>
        <a:bodyPr/>
        <a:lstStyle/>
        <a:p>
          <a:endParaRPr lang="en-US"/>
        </a:p>
      </dgm:t>
    </dgm:pt>
    <dgm:pt modelId="{E0F998E5-BFE6-47AF-B1C1-070E8ACC732F}" type="pres">
      <dgm:prSet presAssocID="{C653135D-1898-45C5-8C8A-1E80BE0446CB}" presName="connectorText" presStyleLbl="sibTrans2D1" presStyleIdx="1" presStyleCnt="5"/>
      <dgm:spPr/>
      <dgm:t>
        <a:bodyPr/>
        <a:lstStyle/>
        <a:p>
          <a:endParaRPr lang="en-US"/>
        </a:p>
      </dgm:t>
    </dgm:pt>
    <dgm:pt modelId="{80361600-D314-4666-9056-D34A6379BD1E}" type="pres">
      <dgm:prSet presAssocID="{FCBA9C23-13F9-4490-AA16-DB353D4761C9}" presName="node" presStyleLbl="node1" presStyleIdx="2" presStyleCnt="6">
        <dgm:presLayoutVars>
          <dgm:bulletEnabled val="1"/>
        </dgm:presLayoutVars>
      </dgm:prSet>
      <dgm:spPr/>
      <dgm:t>
        <a:bodyPr/>
        <a:lstStyle/>
        <a:p>
          <a:endParaRPr lang="en-US"/>
        </a:p>
      </dgm:t>
    </dgm:pt>
    <dgm:pt modelId="{66539EB4-F915-413B-AA85-2F39CEE2498E}" type="pres">
      <dgm:prSet presAssocID="{1B6FDEA3-C1ED-40C8-B65A-FDABE270FF76}" presName="sibTrans" presStyleLbl="sibTrans2D1" presStyleIdx="2" presStyleCnt="5"/>
      <dgm:spPr/>
      <dgm:t>
        <a:bodyPr/>
        <a:lstStyle/>
        <a:p>
          <a:endParaRPr lang="en-US"/>
        </a:p>
      </dgm:t>
    </dgm:pt>
    <dgm:pt modelId="{22ED9424-CE92-44A5-874C-DC665AC37676}" type="pres">
      <dgm:prSet presAssocID="{1B6FDEA3-C1ED-40C8-B65A-FDABE270FF76}" presName="connectorText" presStyleLbl="sibTrans2D1" presStyleIdx="2" presStyleCnt="5"/>
      <dgm:spPr/>
      <dgm:t>
        <a:bodyPr/>
        <a:lstStyle/>
        <a:p>
          <a:endParaRPr lang="en-US"/>
        </a:p>
      </dgm:t>
    </dgm:pt>
    <dgm:pt modelId="{D894DC53-9511-464B-828A-07CF070AAACB}" type="pres">
      <dgm:prSet presAssocID="{A5DC893A-9A7A-44E0-9020-196469C7FC25}" presName="node" presStyleLbl="node1" presStyleIdx="3" presStyleCnt="6">
        <dgm:presLayoutVars>
          <dgm:bulletEnabled val="1"/>
        </dgm:presLayoutVars>
      </dgm:prSet>
      <dgm:spPr/>
      <dgm:t>
        <a:bodyPr/>
        <a:lstStyle/>
        <a:p>
          <a:endParaRPr lang="en-US"/>
        </a:p>
      </dgm:t>
    </dgm:pt>
    <dgm:pt modelId="{973E897F-C7B9-4AEB-9B71-2CBBA8D93A67}" type="pres">
      <dgm:prSet presAssocID="{C4380315-C8F4-4D42-A580-259A8FF000AE}" presName="sibTrans" presStyleLbl="sibTrans2D1" presStyleIdx="3" presStyleCnt="5" custLinFactNeighborX="-10465" custLinFactNeighborY="-61498"/>
      <dgm:spPr>
        <a:prstGeom prst="leftArrow">
          <a:avLst/>
        </a:prstGeom>
      </dgm:spPr>
      <dgm:t>
        <a:bodyPr/>
        <a:lstStyle/>
        <a:p>
          <a:endParaRPr lang="en-US"/>
        </a:p>
      </dgm:t>
    </dgm:pt>
    <dgm:pt modelId="{AFCA1623-EEDE-40DA-8F59-D4C1B4848C81}" type="pres">
      <dgm:prSet presAssocID="{C4380315-C8F4-4D42-A580-259A8FF000AE}" presName="connectorText" presStyleLbl="sibTrans2D1" presStyleIdx="3" presStyleCnt="5"/>
      <dgm:spPr/>
      <dgm:t>
        <a:bodyPr/>
        <a:lstStyle/>
        <a:p>
          <a:endParaRPr lang="en-US"/>
        </a:p>
      </dgm:t>
    </dgm:pt>
    <dgm:pt modelId="{F15B7922-3A65-412C-A5F7-B8F9C79F7608}" type="pres">
      <dgm:prSet presAssocID="{CF184DAD-9447-4B00-A763-C0E767482EA8}" presName="node" presStyleLbl="node1" presStyleIdx="4" presStyleCnt="6">
        <dgm:presLayoutVars>
          <dgm:bulletEnabled val="1"/>
        </dgm:presLayoutVars>
      </dgm:prSet>
      <dgm:spPr/>
      <dgm:t>
        <a:bodyPr/>
        <a:lstStyle/>
        <a:p>
          <a:endParaRPr lang="en-US"/>
        </a:p>
      </dgm:t>
    </dgm:pt>
    <dgm:pt modelId="{BBCE119E-2EBD-43B2-AE98-369F9388CDC4}" type="pres">
      <dgm:prSet presAssocID="{A242993F-4A4A-4FBB-8851-F1C79870ABDB}" presName="sibTrans" presStyleLbl="sibTrans2D1" presStyleIdx="4" presStyleCnt="5"/>
      <dgm:spPr/>
      <dgm:t>
        <a:bodyPr/>
        <a:lstStyle/>
        <a:p>
          <a:endParaRPr lang="en-US"/>
        </a:p>
      </dgm:t>
    </dgm:pt>
    <dgm:pt modelId="{F0CB3D22-3345-4088-ADBC-A27406266BCA}" type="pres">
      <dgm:prSet presAssocID="{A242993F-4A4A-4FBB-8851-F1C79870ABDB}" presName="connectorText" presStyleLbl="sibTrans2D1" presStyleIdx="4" presStyleCnt="5"/>
      <dgm:spPr/>
      <dgm:t>
        <a:bodyPr/>
        <a:lstStyle/>
        <a:p>
          <a:endParaRPr lang="en-US"/>
        </a:p>
      </dgm:t>
    </dgm:pt>
    <dgm:pt modelId="{0D5F2385-741D-49D8-8983-8F5DAD36B123}" type="pres">
      <dgm:prSet presAssocID="{D3104012-2033-4059-BD28-07A06CAC263B}" presName="node" presStyleLbl="node1" presStyleIdx="5" presStyleCnt="6">
        <dgm:presLayoutVars>
          <dgm:bulletEnabled val="1"/>
        </dgm:presLayoutVars>
      </dgm:prSet>
      <dgm:spPr/>
      <dgm:t>
        <a:bodyPr/>
        <a:lstStyle/>
        <a:p>
          <a:endParaRPr lang="en-US"/>
        </a:p>
      </dgm:t>
    </dgm:pt>
  </dgm:ptLst>
  <dgm:cxnLst>
    <dgm:cxn modelId="{63A37845-F71A-4E04-9668-4A7D0CAD0DE4}" type="presOf" srcId="{C0025D9D-2A9A-4339-A44C-6DBF636BDFBF}" destId="{2555047D-A1E0-48A8-92A9-63ACCA636065}" srcOrd="0" destOrd="0" presId="urn:microsoft.com/office/officeart/2005/8/layout/process1"/>
    <dgm:cxn modelId="{4BC18085-A998-430C-A734-FC6B58D3B815}" type="presOf" srcId="{15483F75-A85E-4BB5-AD51-31F952AC629C}" destId="{6895EECF-94CB-4E74-9B5B-B699A6C02008}" srcOrd="0" destOrd="0" presId="urn:microsoft.com/office/officeart/2005/8/layout/process1"/>
    <dgm:cxn modelId="{349E2DC6-A16E-4854-BD35-1656E5C51490}" type="presOf" srcId="{1B6FDEA3-C1ED-40C8-B65A-FDABE270FF76}" destId="{22ED9424-CE92-44A5-874C-DC665AC37676}" srcOrd="1" destOrd="0" presId="urn:microsoft.com/office/officeart/2005/8/layout/process1"/>
    <dgm:cxn modelId="{3245BC76-A1D2-4FF5-9A61-235180FA327C}" type="presOf" srcId="{C653135D-1898-45C5-8C8A-1E80BE0446CB}" destId="{958B2227-D728-425C-805F-718E775A198B}" srcOrd="0" destOrd="0" presId="urn:microsoft.com/office/officeart/2005/8/layout/process1"/>
    <dgm:cxn modelId="{69C53ACE-1D84-49F9-8EA1-3163795D9C43}" type="presOf" srcId="{FCBA9C23-13F9-4490-AA16-DB353D4761C9}" destId="{80361600-D314-4666-9056-D34A6379BD1E}" srcOrd="0" destOrd="0" presId="urn:microsoft.com/office/officeart/2005/8/layout/process1"/>
    <dgm:cxn modelId="{50A57918-73D9-48C7-B908-FCD03C246790}" type="presOf" srcId="{C4380315-C8F4-4D42-A580-259A8FF000AE}" destId="{AFCA1623-EEDE-40DA-8F59-D4C1B4848C81}" srcOrd="1" destOrd="0" presId="urn:microsoft.com/office/officeart/2005/8/layout/process1"/>
    <dgm:cxn modelId="{3D3D32BA-16E8-4CC5-AE9D-203F5836CE29}" type="presOf" srcId="{A242993F-4A4A-4FBB-8851-F1C79870ABDB}" destId="{F0CB3D22-3345-4088-ADBC-A27406266BCA}" srcOrd="1" destOrd="0" presId="urn:microsoft.com/office/officeart/2005/8/layout/process1"/>
    <dgm:cxn modelId="{FE18345B-DD83-457A-8C99-44DD59663FC1}" srcId="{9B3B1755-7244-4321-9F42-892CD61682D5}" destId="{FCBA9C23-13F9-4490-AA16-DB353D4761C9}" srcOrd="2" destOrd="0" parTransId="{40A636C2-8E04-49A8-AD7A-46C2E90BE0C8}" sibTransId="{1B6FDEA3-C1ED-40C8-B65A-FDABE270FF76}"/>
    <dgm:cxn modelId="{125AA930-0687-4B2E-828E-05AD3EC0BDD9}" type="presOf" srcId="{A5DC893A-9A7A-44E0-9020-196469C7FC25}" destId="{D894DC53-9511-464B-828A-07CF070AAACB}" srcOrd="0" destOrd="0" presId="urn:microsoft.com/office/officeart/2005/8/layout/process1"/>
    <dgm:cxn modelId="{D8E149E7-B7EF-42F7-97EB-FAAA0E2BF88F}" type="presOf" srcId="{1B6FDEA3-C1ED-40C8-B65A-FDABE270FF76}" destId="{66539EB4-F915-413B-AA85-2F39CEE2498E}" srcOrd="0" destOrd="0" presId="urn:microsoft.com/office/officeart/2005/8/layout/process1"/>
    <dgm:cxn modelId="{3AA4435C-AFD9-414B-BC8E-38FC29D7617B}" srcId="{9B3B1755-7244-4321-9F42-892CD61682D5}" destId="{A5DC893A-9A7A-44E0-9020-196469C7FC25}" srcOrd="3" destOrd="0" parTransId="{13AE28C7-33D4-481C-B3EB-5B2084D7F132}" sibTransId="{C4380315-C8F4-4D42-A580-259A8FF000AE}"/>
    <dgm:cxn modelId="{2AD6058E-B898-4F7D-AC37-22E21883A573}" type="presOf" srcId="{A242993F-4A4A-4FBB-8851-F1C79870ABDB}" destId="{BBCE119E-2EBD-43B2-AE98-369F9388CDC4}" srcOrd="0" destOrd="0" presId="urn:microsoft.com/office/officeart/2005/8/layout/process1"/>
    <dgm:cxn modelId="{4BC4FEF0-5231-4CED-B383-E268838CAC92}" srcId="{9B3B1755-7244-4321-9F42-892CD61682D5}" destId="{15483F75-A85E-4BB5-AD51-31F952AC629C}" srcOrd="1" destOrd="0" parTransId="{19D1145B-334F-4988-B061-991977A225AF}" sibTransId="{C653135D-1898-45C5-8C8A-1E80BE0446CB}"/>
    <dgm:cxn modelId="{BE5128C1-3DB8-4412-A31A-1E6666565726}" type="presOf" srcId="{C4380315-C8F4-4D42-A580-259A8FF000AE}" destId="{973E897F-C7B9-4AEB-9B71-2CBBA8D93A67}" srcOrd="0" destOrd="0" presId="urn:microsoft.com/office/officeart/2005/8/layout/process1"/>
    <dgm:cxn modelId="{27AFEC50-B661-4A7C-9CA4-24747D26F9A0}" srcId="{9B3B1755-7244-4321-9F42-892CD61682D5}" destId="{CF184DAD-9447-4B00-A763-C0E767482EA8}" srcOrd="4" destOrd="0" parTransId="{79CEC874-658F-415F-9266-D824B8513FEB}" sibTransId="{A242993F-4A4A-4FBB-8851-F1C79870ABDB}"/>
    <dgm:cxn modelId="{C8BE22D5-A6E2-43CA-ADD1-B0AF1BAD3C52}" type="presOf" srcId="{9B3B1755-7244-4321-9F42-892CD61682D5}" destId="{5028A596-5DEE-4822-BE6F-56CC79B93134}" srcOrd="0" destOrd="0" presId="urn:microsoft.com/office/officeart/2005/8/layout/process1"/>
    <dgm:cxn modelId="{A5755012-F5E7-4E30-9D92-5BE71493FC80}" type="presOf" srcId="{AFA3E6E9-60C2-4E7B-9369-14C7D6D18B8B}" destId="{43AA5949-057D-44E7-80E6-4E70486873E0}" srcOrd="1" destOrd="0" presId="urn:microsoft.com/office/officeart/2005/8/layout/process1"/>
    <dgm:cxn modelId="{7A132316-E30D-44A8-BF9A-F7425F83727D}" type="presOf" srcId="{AFA3E6E9-60C2-4E7B-9369-14C7D6D18B8B}" destId="{7032D2CE-A2B5-48A1-800F-86249E506FAD}" srcOrd="0" destOrd="0" presId="urn:microsoft.com/office/officeart/2005/8/layout/process1"/>
    <dgm:cxn modelId="{B0B0DD39-5796-4AA2-90D8-9E21E1E45931}" srcId="{9B3B1755-7244-4321-9F42-892CD61682D5}" destId="{C0025D9D-2A9A-4339-A44C-6DBF636BDFBF}" srcOrd="0" destOrd="0" parTransId="{A94F570C-6940-4435-8A0E-5692CC4478BA}" sibTransId="{AFA3E6E9-60C2-4E7B-9369-14C7D6D18B8B}"/>
    <dgm:cxn modelId="{05D535D9-A512-437F-BEE9-8C8C664009BA}" srcId="{9B3B1755-7244-4321-9F42-892CD61682D5}" destId="{D3104012-2033-4059-BD28-07A06CAC263B}" srcOrd="5" destOrd="0" parTransId="{858118B6-18FD-41FC-938D-C13E49564776}" sibTransId="{C25DB61F-5204-4E73-8BFB-5F407DDB3148}"/>
    <dgm:cxn modelId="{8D425D4E-F94F-43BA-8B34-353E400D586C}" type="presOf" srcId="{CF184DAD-9447-4B00-A763-C0E767482EA8}" destId="{F15B7922-3A65-412C-A5F7-B8F9C79F7608}" srcOrd="0" destOrd="0" presId="urn:microsoft.com/office/officeart/2005/8/layout/process1"/>
    <dgm:cxn modelId="{F85DFA40-9E3E-4841-AE75-9E0158EB1BF6}" type="presOf" srcId="{D3104012-2033-4059-BD28-07A06CAC263B}" destId="{0D5F2385-741D-49D8-8983-8F5DAD36B123}" srcOrd="0" destOrd="0" presId="urn:microsoft.com/office/officeart/2005/8/layout/process1"/>
    <dgm:cxn modelId="{8F78CC47-D6A9-44EC-BA75-EAF15C03C678}" type="presOf" srcId="{C653135D-1898-45C5-8C8A-1E80BE0446CB}" destId="{E0F998E5-BFE6-47AF-B1C1-070E8ACC732F}" srcOrd="1" destOrd="0" presId="urn:microsoft.com/office/officeart/2005/8/layout/process1"/>
    <dgm:cxn modelId="{39A0FB88-0AD1-45CD-AE27-09F4CCDAD727}" type="presParOf" srcId="{5028A596-5DEE-4822-BE6F-56CC79B93134}" destId="{2555047D-A1E0-48A8-92A9-63ACCA636065}" srcOrd="0" destOrd="0" presId="urn:microsoft.com/office/officeart/2005/8/layout/process1"/>
    <dgm:cxn modelId="{85ECF552-5454-47F1-9C71-EFE9BDE8DEC9}" type="presParOf" srcId="{5028A596-5DEE-4822-BE6F-56CC79B93134}" destId="{7032D2CE-A2B5-48A1-800F-86249E506FAD}" srcOrd="1" destOrd="0" presId="urn:microsoft.com/office/officeart/2005/8/layout/process1"/>
    <dgm:cxn modelId="{11F59A88-1DBA-4B08-883C-70E8925CD181}" type="presParOf" srcId="{7032D2CE-A2B5-48A1-800F-86249E506FAD}" destId="{43AA5949-057D-44E7-80E6-4E70486873E0}" srcOrd="0" destOrd="0" presId="urn:microsoft.com/office/officeart/2005/8/layout/process1"/>
    <dgm:cxn modelId="{4BB2E8ED-9832-4A0E-8231-0C80325EE2D0}" type="presParOf" srcId="{5028A596-5DEE-4822-BE6F-56CC79B93134}" destId="{6895EECF-94CB-4E74-9B5B-B699A6C02008}" srcOrd="2" destOrd="0" presId="urn:microsoft.com/office/officeart/2005/8/layout/process1"/>
    <dgm:cxn modelId="{DA870BD4-F297-42B2-9A10-5860A1749B5C}" type="presParOf" srcId="{5028A596-5DEE-4822-BE6F-56CC79B93134}" destId="{958B2227-D728-425C-805F-718E775A198B}" srcOrd="3" destOrd="0" presId="urn:microsoft.com/office/officeart/2005/8/layout/process1"/>
    <dgm:cxn modelId="{14BD4D0E-D831-4CF9-B5AF-401A94100219}" type="presParOf" srcId="{958B2227-D728-425C-805F-718E775A198B}" destId="{E0F998E5-BFE6-47AF-B1C1-070E8ACC732F}" srcOrd="0" destOrd="0" presId="urn:microsoft.com/office/officeart/2005/8/layout/process1"/>
    <dgm:cxn modelId="{DF02E403-B318-4E10-92E8-577644C4CBF7}" type="presParOf" srcId="{5028A596-5DEE-4822-BE6F-56CC79B93134}" destId="{80361600-D314-4666-9056-D34A6379BD1E}" srcOrd="4" destOrd="0" presId="urn:microsoft.com/office/officeart/2005/8/layout/process1"/>
    <dgm:cxn modelId="{E8E0A8E5-82B6-4188-905C-C0970A05460E}" type="presParOf" srcId="{5028A596-5DEE-4822-BE6F-56CC79B93134}" destId="{66539EB4-F915-413B-AA85-2F39CEE2498E}" srcOrd="5" destOrd="0" presId="urn:microsoft.com/office/officeart/2005/8/layout/process1"/>
    <dgm:cxn modelId="{BB00A055-BD0A-4B48-8980-625906B642E3}" type="presParOf" srcId="{66539EB4-F915-413B-AA85-2F39CEE2498E}" destId="{22ED9424-CE92-44A5-874C-DC665AC37676}" srcOrd="0" destOrd="0" presId="urn:microsoft.com/office/officeart/2005/8/layout/process1"/>
    <dgm:cxn modelId="{23A80BA0-CEE8-4D39-A90D-4CEEB0AE7AC0}" type="presParOf" srcId="{5028A596-5DEE-4822-BE6F-56CC79B93134}" destId="{D894DC53-9511-464B-828A-07CF070AAACB}" srcOrd="6" destOrd="0" presId="urn:microsoft.com/office/officeart/2005/8/layout/process1"/>
    <dgm:cxn modelId="{A5A00CAE-7C6F-4A07-87A5-63A1177A8D3C}" type="presParOf" srcId="{5028A596-5DEE-4822-BE6F-56CC79B93134}" destId="{973E897F-C7B9-4AEB-9B71-2CBBA8D93A67}" srcOrd="7" destOrd="0" presId="urn:microsoft.com/office/officeart/2005/8/layout/process1"/>
    <dgm:cxn modelId="{51192EC8-B8E4-4EE2-9D45-62F077BC4E28}" type="presParOf" srcId="{973E897F-C7B9-4AEB-9B71-2CBBA8D93A67}" destId="{AFCA1623-EEDE-40DA-8F59-D4C1B4848C81}" srcOrd="0" destOrd="0" presId="urn:microsoft.com/office/officeart/2005/8/layout/process1"/>
    <dgm:cxn modelId="{CBA50F13-97A5-4DD6-A4AE-D3D061C8465D}" type="presParOf" srcId="{5028A596-5DEE-4822-BE6F-56CC79B93134}" destId="{F15B7922-3A65-412C-A5F7-B8F9C79F7608}" srcOrd="8" destOrd="0" presId="urn:microsoft.com/office/officeart/2005/8/layout/process1"/>
    <dgm:cxn modelId="{160D58D9-2158-4C10-AF69-E332F9377599}" type="presParOf" srcId="{5028A596-5DEE-4822-BE6F-56CC79B93134}" destId="{BBCE119E-2EBD-43B2-AE98-369F9388CDC4}" srcOrd="9" destOrd="0" presId="urn:microsoft.com/office/officeart/2005/8/layout/process1"/>
    <dgm:cxn modelId="{607EC42F-3157-4855-9C39-46700639E17C}" type="presParOf" srcId="{BBCE119E-2EBD-43B2-AE98-369F9388CDC4}" destId="{F0CB3D22-3345-4088-ADBC-A27406266BCA}" srcOrd="0" destOrd="0" presId="urn:microsoft.com/office/officeart/2005/8/layout/process1"/>
    <dgm:cxn modelId="{2D4ACF4E-DFB6-46FA-BE6C-7E8BDE08F3BC}" type="presParOf" srcId="{5028A596-5DEE-4822-BE6F-56CC79B93134}" destId="{0D5F2385-741D-49D8-8983-8F5DAD36B123}"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45402-9632-422E-81F2-E3D1BCACA90A}">
      <dsp:nvSpPr>
        <dsp:cNvPr id="0" name=""/>
        <dsp:cNvSpPr/>
      </dsp:nvSpPr>
      <dsp:spPr>
        <a:xfrm>
          <a:off x="3650" y="273854"/>
          <a:ext cx="1595865" cy="158589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Identify Purpose</a:t>
          </a:r>
        </a:p>
      </dsp:txBody>
      <dsp:txXfrm>
        <a:off x="50099" y="320303"/>
        <a:ext cx="1502967" cy="1492993"/>
      </dsp:txXfrm>
    </dsp:sp>
    <dsp:sp modelId="{7921FB4E-74C8-497D-9260-A8A7CB551513}">
      <dsp:nvSpPr>
        <dsp:cNvPr id="0" name=""/>
        <dsp:cNvSpPr/>
      </dsp:nvSpPr>
      <dsp:spPr>
        <a:xfrm>
          <a:off x="1759101" y="868912"/>
          <a:ext cx="338323" cy="3957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59101" y="948067"/>
        <a:ext cx="236826" cy="237464"/>
      </dsp:txXfrm>
    </dsp:sp>
    <dsp:sp modelId="{80548B6A-6C70-43DE-AF7D-56A99E8AAB66}">
      <dsp:nvSpPr>
        <dsp:cNvPr id="0" name=""/>
        <dsp:cNvSpPr/>
      </dsp:nvSpPr>
      <dsp:spPr>
        <a:xfrm>
          <a:off x="2237861" y="273854"/>
          <a:ext cx="1595865" cy="158589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Building the Ontology</a:t>
          </a:r>
        </a:p>
        <a:p>
          <a:pPr marL="114300" lvl="1" indent="-114300" algn="l" defTabSz="577850">
            <a:lnSpc>
              <a:spcPct val="90000"/>
            </a:lnSpc>
            <a:spcBef>
              <a:spcPct val="0"/>
            </a:spcBef>
            <a:spcAft>
              <a:spcPct val="15000"/>
            </a:spcAft>
            <a:buChar char="••"/>
          </a:pPr>
          <a:r>
            <a:rPr lang="en-US" sz="1300" kern="1200"/>
            <a:t>Ontology Capture</a:t>
          </a:r>
        </a:p>
        <a:p>
          <a:pPr marL="114300" lvl="1" indent="-114300" algn="l" defTabSz="577850">
            <a:lnSpc>
              <a:spcPct val="90000"/>
            </a:lnSpc>
            <a:spcBef>
              <a:spcPct val="0"/>
            </a:spcBef>
            <a:spcAft>
              <a:spcPct val="15000"/>
            </a:spcAft>
            <a:buChar char="••"/>
          </a:pPr>
          <a:r>
            <a:rPr lang="en-US" sz="1300" kern="1200"/>
            <a:t>Ontology Coding</a:t>
          </a:r>
        </a:p>
        <a:p>
          <a:pPr marL="114300" lvl="1" indent="-114300" algn="l" defTabSz="577850">
            <a:lnSpc>
              <a:spcPct val="90000"/>
            </a:lnSpc>
            <a:spcBef>
              <a:spcPct val="0"/>
            </a:spcBef>
            <a:spcAft>
              <a:spcPct val="15000"/>
            </a:spcAft>
            <a:buChar char="••"/>
          </a:pPr>
          <a:r>
            <a:rPr lang="en-US" sz="1300" kern="1200" dirty="0"/>
            <a:t>Integrating Existing ontologies</a:t>
          </a:r>
        </a:p>
      </dsp:txBody>
      <dsp:txXfrm>
        <a:off x="2284310" y="320303"/>
        <a:ext cx="1502967" cy="1492993"/>
      </dsp:txXfrm>
    </dsp:sp>
    <dsp:sp modelId="{2421E1F2-AD42-4AB9-AE60-3EC00288EF39}">
      <dsp:nvSpPr>
        <dsp:cNvPr id="0" name=""/>
        <dsp:cNvSpPr/>
      </dsp:nvSpPr>
      <dsp:spPr>
        <a:xfrm>
          <a:off x="3993313" y="868912"/>
          <a:ext cx="338323" cy="3957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93313" y="948067"/>
        <a:ext cx="236826" cy="237464"/>
      </dsp:txXfrm>
    </dsp:sp>
    <dsp:sp modelId="{DC4FCCFD-2CB8-4438-9C4F-98C5F06EF0E7}">
      <dsp:nvSpPr>
        <dsp:cNvPr id="0" name=""/>
        <dsp:cNvSpPr/>
      </dsp:nvSpPr>
      <dsp:spPr>
        <a:xfrm>
          <a:off x="4472073" y="273854"/>
          <a:ext cx="1595865" cy="158589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Evaluation</a:t>
          </a:r>
        </a:p>
      </dsp:txBody>
      <dsp:txXfrm>
        <a:off x="4518522" y="320303"/>
        <a:ext cx="1502967" cy="1492993"/>
      </dsp:txXfrm>
    </dsp:sp>
    <dsp:sp modelId="{DF3C1E87-FD1B-4B32-8423-3C8119E24FAA}">
      <dsp:nvSpPr>
        <dsp:cNvPr id="0" name=""/>
        <dsp:cNvSpPr/>
      </dsp:nvSpPr>
      <dsp:spPr>
        <a:xfrm>
          <a:off x="6227524" y="868912"/>
          <a:ext cx="338323" cy="3957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227524" y="948067"/>
        <a:ext cx="236826" cy="237464"/>
      </dsp:txXfrm>
    </dsp:sp>
    <dsp:sp modelId="{343601C6-46D6-49A2-949C-195FEC35C632}">
      <dsp:nvSpPr>
        <dsp:cNvPr id="0" name=""/>
        <dsp:cNvSpPr/>
      </dsp:nvSpPr>
      <dsp:spPr>
        <a:xfrm>
          <a:off x="6706284" y="273854"/>
          <a:ext cx="1595865" cy="158589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Documentation</a:t>
          </a:r>
        </a:p>
      </dsp:txBody>
      <dsp:txXfrm>
        <a:off x="6752733" y="320303"/>
        <a:ext cx="1502967" cy="1492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0C1B9-2C42-4717-A96D-E0303C297E06}">
      <dsp:nvSpPr>
        <dsp:cNvPr id="0" name=""/>
        <dsp:cNvSpPr/>
      </dsp:nvSpPr>
      <dsp:spPr>
        <a:xfrm rot="5400000">
          <a:off x="-202525" y="203813"/>
          <a:ext cx="1350168" cy="94511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Bottom up </a:t>
          </a:r>
        </a:p>
      </dsp:txBody>
      <dsp:txXfrm rot="-5400000">
        <a:off x="0" y="473847"/>
        <a:ext cx="945118" cy="405050"/>
      </dsp:txXfrm>
    </dsp:sp>
    <dsp:sp modelId="{D4DE2338-9B24-41E0-A75C-9CDBB7912DA7}">
      <dsp:nvSpPr>
        <dsp:cNvPr id="0" name=""/>
        <dsp:cNvSpPr/>
      </dsp:nvSpPr>
      <dsp:spPr>
        <a:xfrm rot="5400000">
          <a:off x="2776953" y="-1830547"/>
          <a:ext cx="877609" cy="4541280"/>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Most concrete to most abstract</a:t>
          </a:r>
        </a:p>
        <a:p>
          <a:pPr marL="228600" lvl="1" indent="-228600" algn="l" defTabSz="1111250">
            <a:lnSpc>
              <a:spcPct val="90000"/>
            </a:lnSpc>
            <a:spcBef>
              <a:spcPct val="0"/>
            </a:spcBef>
            <a:spcAft>
              <a:spcPct val="15000"/>
            </a:spcAft>
            <a:buChar char="••"/>
          </a:pPr>
          <a:r>
            <a:rPr lang="en-US" sz="2500" kern="1200"/>
            <a:t>results in very high detailing</a:t>
          </a:r>
        </a:p>
      </dsp:txBody>
      <dsp:txXfrm rot="-5400000">
        <a:off x="945118" y="44129"/>
        <a:ext cx="4498439" cy="791927"/>
      </dsp:txXfrm>
    </dsp:sp>
    <dsp:sp modelId="{70516B82-DE69-4590-9076-1A284148867C}">
      <dsp:nvSpPr>
        <dsp:cNvPr id="0" name=""/>
        <dsp:cNvSpPr/>
      </dsp:nvSpPr>
      <dsp:spPr>
        <a:xfrm rot="5400000">
          <a:off x="-202525" y="1356240"/>
          <a:ext cx="1350168" cy="94511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Top down</a:t>
          </a:r>
        </a:p>
      </dsp:txBody>
      <dsp:txXfrm rot="-5400000">
        <a:off x="0" y="1626274"/>
        <a:ext cx="945118" cy="405050"/>
      </dsp:txXfrm>
    </dsp:sp>
    <dsp:sp modelId="{668334A0-3BDD-423F-A1D0-64B3B953338D}">
      <dsp:nvSpPr>
        <dsp:cNvPr id="0" name=""/>
        <dsp:cNvSpPr/>
      </dsp:nvSpPr>
      <dsp:spPr>
        <a:xfrm rot="5400000">
          <a:off x="2776953" y="-678119"/>
          <a:ext cx="877609" cy="4541280"/>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Most abstract to most concrete</a:t>
          </a:r>
        </a:p>
      </dsp:txBody>
      <dsp:txXfrm rot="-5400000">
        <a:off x="945118" y="1196557"/>
        <a:ext cx="4498439" cy="791927"/>
      </dsp:txXfrm>
    </dsp:sp>
    <dsp:sp modelId="{310F1D04-09F8-4358-91EA-37DA7E2B154C}">
      <dsp:nvSpPr>
        <dsp:cNvPr id="0" name=""/>
        <dsp:cNvSpPr/>
      </dsp:nvSpPr>
      <dsp:spPr>
        <a:xfrm rot="5400000">
          <a:off x="-202525" y="2508668"/>
          <a:ext cx="1350168" cy="94511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Middle out</a:t>
          </a:r>
        </a:p>
      </dsp:txBody>
      <dsp:txXfrm rot="-5400000">
        <a:off x="0" y="2778702"/>
        <a:ext cx="945118" cy="405050"/>
      </dsp:txXfrm>
    </dsp:sp>
    <dsp:sp modelId="{2439398D-0DF6-4D29-9EF1-7FAEA77D509A}">
      <dsp:nvSpPr>
        <dsp:cNvPr id="0" name=""/>
        <dsp:cNvSpPr/>
      </dsp:nvSpPr>
      <dsp:spPr>
        <a:xfrm rot="5400000">
          <a:off x="2776953" y="474307"/>
          <a:ext cx="877609" cy="4541280"/>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Most relevant to the most abstract and most concrete</a:t>
          </a:r>
        </a:p>
      </dsp:txBody>
      <dsp:txXfrm rot="-5400000">
        <a:off x="945118" y="2348984"/>
        <a:ext cx="4498439" cy="791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5047D-A1E0-48A8-92A9-63ACCA636065}">
      <dsp:nvSpPr>
        <dsp:cNvPr id="0" name=""/>
        <dsp:cNvSpPr/>
      </dsp:nvSpPr>
      <dsp:spPr>
        <a:xfrm>
          <a:off x="0" y="2695991"/>
          <a:ext cx="1028699" cy="7040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Motivating Scenario	</a:t>
          </a:r>
        </a:p>
      </dsp:txBody>
      <dsp:txXfrm>
        <a:off x="20620" y="2716611"/>
        <a:ext cx="987459" cy="662776"/>
      </dsp:txXfrm>
    </dsp:sp>
    <dsp:sp modelId="{7032D2CE-A2B5-48A1-800F-86249E506FAD}">
      <dsp:nvSpPr>
        <dsp:cNvPr id="0" name=""/>
        <dsp:cNvSpPr/>
      </dsp:nvSpPr>
      <dsp:spPr>
        <a:xfrm>
          <a:off x="1131570" y="2920441"/>
          <a:ext cx="218084" cy="25511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solidFill>
          </a:endParaRPr>
        </a:p>
      </dsp:txBody>
      <dsp:txXfrm>
        <a:off x="1131570" y="2971464"/>
        <a:ext cx="152659" cy="153071"/>
      </dsp:txXfrm>
    </dsp:sp>
    <dsp:sp modelId="{6895EECF-94CB-4E74-9B5B-B699A6C02008}">
      <dsp:nvSpPr>
        <dsp:cNvPr id="0" name=""/>
        <dsp:cNvSpPr/>
      </dsp:nvSpPr>
      <dsp:spPr>
        <a:xfrm>
          <a:off x="1440180" y="2695991"/>
          <a:ext cx="1028699" cy="7040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Informal Competency questions</a:t>
          </a:r>
        </a:p>
      </dsp:txBody>
      <dsp:txXfrm>
        <a:off x="1460800" y="2716611"/>
        <a:ext cx="987459" cy="662776"/>
      </dsp:txXfrm>
    </dsp:sp>
    <dsp:sp modelId="{958B2227-D728-425C-805F-718E775A198B}">
      <dsp:nvSpPr>
        <dsp:cNvPr id="0" name=""/>
        <dsp:cNvSpPr/>
      </dsp:nvSpPr>
      <dsp:spPr>
        <a:xfrm>
          <a:off x="2571750" y="2920441"/>
          <a:ext cx="218084" cy="25511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solidFill>
          </a:endParaRPr>
        </a:p>
      </dsp:txBody>
      <dsp:txXfrm>
        <a:off x="2571750" y="2971464"/>
        <a:ext cx="152659" cy="153071"/>
      </dsp:txXfrm>
    </dsp:sp>
    <dsp:sp modelId="{80361600-D314-4666-9056-D34A6379BD1E}">
      <dsp:nvSpPr>
        <dsp:cNvPr id="0" name=""/>
        <dsp:cNvSpPr/>
      </dsp:nvSpPr>
      <dsp:spPr>
        <a:xfrm>
          <a:off x="2880360" y="2695991"/>
          <a:ext cx="1028699" cy="7040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solidFill>
                <a:sysClr val="windowText" lastClr="000000"/>
              </a:solidFill>
            </a:rPr>
            <a:t>Formal Terminology</a:t>
          </a:r>
        </a:p>
      </dsp:txBody>
      <dsp:txXfrm>
        <a:off x="2900980" y="2716611"/>
        <a:ext cx="987459" cy="662776"/>
      </dsp:txXfrm>
    </dsp:sp>
    <dsp:sp modelId="{66539EB4-F915-413B-AA85-2F39CEE2498E}">
      <dsp:nvSpPr>
        <dsp:cNvPr id="0" name=""/>
        <dsp:cNvSpPr/>
      </dsp:nvSpPr>
      <dsp:spPr>
        <a:xfrm>
          <a:off x="4011930" y="2920441"/>
          <a:ext cx="218084" cy="25511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solidFill>
          </a:endParaRPr>
        </a:p>
      </dsp:txBody>
      <dsp:txXfrm>
        <a:off x="4011930" y="2971464"/>
        <a:ext cx="152659" cy="153071"/>
      </dsp:txXfrm>
    </dsp:sp>
    <dsp:sp modelId="{D894DC53-9511-464B-828A-07CF070AAACB}">
      <dsp:nvSpPr>
        <dsp:cNvPr id="0" name=""/>
        <dsp:cNvSpPr/>
      </dsp:nvSpPr>
      <dsp:spPr>
        <a:xfrm>
          <a:off x="4320540" y="2695991"/>
          <a:ext cx="1028699" cy="7040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Formal Competency question</a:t>
          </a:r>
        </a:p>
      </dsp:txBody>
      <dsp:txXfrm>
        <a:off x="4341160" y="2716611"/>
        <a:ext cx="987459" cy="662776"/>
      </dsp:txXfrm>
    </dsp:sp>
    <dsp:sp modelId="{973E897F-C7B9-4AEB-9B71-2CBBA8D93A67}">
      <dsp:nvSpPr>
        <dsp:cNvPr id="0" name=""/>
        <dsp:cNvSpPr/>
      </dsp:nvSpPr>
      <dsp:spPr>
        <a:xfrm>
          <a:off x="5429287" y="2763548"/>
          <a:ext cx="218084" cy="255117"/>
        </a:xfrm>
        <a:prstGeom prst="lef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solidFill>
          </a:endParaRPr>
        </a:p>
      </dsp:txBody>
      <dsp:txXfrm>
        <a:off x="5429287" y="2814571"/>
        <a:ext cx="152659" cy="153071"/>
      </dsp:txXfrm>
    </dsp:sp>
    <dsp:sp modelId="{F15B7922-3A65-412C-A5F7-B8F9C79F7608}">
      <dsp:nvSpPr>
        <dsp:cNvPr id="0" name=""/>
        <dsp:cNvSpPr/>
      </dsp:nvSpPr>
      <dsp:spPr>
        <a:xfrm>
          <a:off x="5760719" y="2695991"/>
          <a:ext cx="1028699" cy="7040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Formal Axioms</a:t>
          </a:r>
        </a:p>
      </dsp:txBody>
      <dsp:txXfrm>
        <a:off x="5781339" y="2716611"/>
        <a:ext cx="987459" cy="662776"/>
      </dsp:txXfrm>
    </dsp:sp>
    <dsp:sp modelId="{BBCE119E-2EBD-43B2-AE98-369F9388CDC4}">
      <dsp:nvSpPr>
        <dsp:cNvPr id="0" name=""/>
        <dsp:cNvSpPr/>
      </dsp:nvSpPr>
      <dsp:spPr>
        <a:xfrm>
          <a:off x="6892289" y="2920441"/>
          <a:ext cx="218084" cy="25511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solidFill>
          </a:endParaRPr>
        </a:p>
      </dsp:txBody>
      <dsp:txXfrm>
        <a:off x="6892289" y="2971464"/>
        <a:ext cx="152659" cy="153071"/>
      </dsp:txXfrm>
    </dsp:sp>
    <dsp:sp modelId="{0D5F2385-741D-49D8-8983-8F5DAD36B123}">
      <dsp:nvSpPr>
        <dsp:cNvPr id="0" name=""/>
        <dsp:cNvSpPr/>
      </dsp:nvSpPr>
      <dsp:spPr>
        <a:xfrm>
          <a:off x="7200899" y="2695991"/>
          <a:ext cx="1028699" cy="7040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Completness theorums</a:t>
          </a:r>
        </a:p>
      </dsp:txBody>
      <dsp:txXfrm>
        <a:off x="7221519" y="2716611"/>
        <a:ext cx="987459" cy="6627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DB36C-CE7D-4082-89AE-F76147F44259}" type="datetimeFigureOut">
              <a:rPr lang="en-US" smtClean="0"/>
              <a:t>01-Aug-17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62023-DEA7-4955-A9FC-46F9A30B2B98}" type="slidenum">
              <a:rPr lang="en-US" smtClean="0"/>
              <a:t>‹#›</a:t>
            </a:fld>
            <a:endParaRPr lang="en-US"/>
          </a:p>
        </p:txBody>
      </p:sp>
    </p:spTree>
    <p:extLst>
      <p:ext uri="{BB962C8B-B14F-4D97-AF65-F5344CB8AC3E}">
        <p14:creationId xmlns:p14="http://schemas.microsoft.com/office/powerpoint/2010/main" val="323188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62023-DEA7-4955-A9FC-46F9A30B2B98}" type="slidenum">
              <a:rPr lang="en-US" smtClean="0"/>
              <a:t>2</a:t>
            </a:fld>
            <a:endParaRPr lang="en-US"/>
          </a:p>
        </p:txBody>
      </p:sp>
    </p:spTree>
    <p:extLst>
      <p:ext uri="{BB962C8B-B14F-4D97-AF65-F5344CB8AC3E}">
        <p14:creationId xmlns:p14="http://schemas.microsoft.com/office/powerpoint/2010/main" val="301204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5FF131-4B99-425A-90BA-121714C01C41}" type="datetimeFigureOut">
              <a:rPr lang="en-US" smtClean="0"/>
              <a:pPr/>
              <a:t>01-Aug-17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FF131-4B99-425A-90BA-121714C01C41}" type="datetimeFigureOut">
              <a:rPr lang="en-US" smtClean="0"/>
              <a:pPr/>
              <a:t>01-Aug-17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FF131-4B99-425A-90BA-121714C01C41}" type="datetimeFigureOut">
              <a:rPr lang="en-US" smtClean="0"/>
              <a:pPr/>
              <a:t>01-Aug-17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FF131-4B99-425A-90BA-121714C01C41}" type="datetimeFigureOut">
              <a:rPr lang="en-US" smtClean="0"/>
              <a:pPr/>
              <a:t>01-Aug-17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FF131-4B99-425A-90BA-121714C01C41}" type="datetimeFigureOut">
              <a:rPr lang="en-US" smtClean="0"/>
              <a:pPr/>
              <a:t>01-Aug-17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5FF131-4B99-425A-90BA-121714C01C41}" type="datetimeFigureOut">
              <a:rPr lang="en-US" smtClean="0"/>
              <a:pPr/>
              <a:t>01-Aug-17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FF131-4B99-425A-90BA-121714C01C41}" type="datetimeFigureOut">
              <a:rPr lang="en-US" smtClean="0"/>
              <a:pPr/>
              <a:t>01-Aug-17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FF131-4B99-425A-90BA-121714C01C41}" type="datetimeFigureOut">
              <a:rPr lang="en-US" smtClean="0"/>
              <a:pPr/>
              <a:t>01-Aug-17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FF131-4B99-425A-90BA-121714C01C41}" type="datetimeFigureOut">
              <a:rPr lang="en-US" smtClean="0"/>
              <a:pPr/>
              <a:t>01-Aug-17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FF131-4B99-425A-90BA-121714C01C41}" type="datetimeFigureOut">
              <a:rPr lang="en-US" smtClean="0"/>
              <a:pPr/>
              <a:t>01-Aug-17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FF131-4B99-425A-90BA-121714C01C41}" type="datetimeFigureOut">
              <a:rPr lang="en-US" smtClean="0"/>
              <a:pPr/>
              <a:t>01-Aug-17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70C6A-687D-410D-8E4B-B7F8A69DC0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FF131-4B99-425A-90BA-121714C01C41}" type="datetimeFigureOut">
              <a:rPr lang="en-US" smtClean="0"/>
              <a:pPr/>
              <a:t>01-Aug-17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70C6A-687D-410D-8E4B-B7F8A69DC0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moz.org/" TargetMode="External"/><Relationship Id="rId2" Type="http://schemas.openxmlformats.org/officeDocument/2006/relationships/hyperlink" Target="http://protegewiki.stanford.edu/wiki/Protege_Ontology_Library" TargetMode="External"/><Relationship Id="rId1" Type="http://schemas.openxmlformats.org/officeDocument/2006/relationships/slideLayout" Target="../slideLayouts/slideLayout2.xml"/><Relationship Id="rId5" Type="http://schemas.openxmlformats.org/officeDocument/2006/relationships/hyperlink" Target="http://www.rosettanet.org/" TargetMode="External"/><Relationship Id="rId4" Type="http://schemas.openxmlformats.org/officeDocument/2006/relationships/hyperlink" Target="http://www.unsps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686800" cy="1447799"/>
          </a:xfrm>
        </p:spPr>
        <p:txBody>
          <a:bodyPr>
            <a:noAutofit/>
          </a:bodyPr>
          <a:lstStyle/>
          <a:p>
            <a:r>
              <a:rPr lang="en-US" sz="3200" b="1" dirty="0">
                <a:solidFill>
                  <a:schemeClr val="accent3">
                    <a:lumMod val="50000"/>
                  </a:schemeClr>
                </a:solidFill>
                <a:latin typeface="Cambria" pitchFamily="18" charset="0"/>
              </a:rPr>
              <a:t>Ontology Engineering Methodologies: An Analytical Study</a:t>
            </a:r>
            <a:endParaRPr lang="en-US" sz="3200" b="1" dirty="0">
              <a:latin typeface="Cambria" pitchFamily="18" charset="0"/>
            </a:endParaRPr>
          </a:p>
        </p:txBody>
      </p:sp>
      <p:sp>
        <p:nvSpPr>
          <p:cNvPr id="3" name="Subtitle 2"/>
          <p:cNvSpPr>
            <a:spLocks noGrp="1"/>
          </p:cNvSpPr>
          <p:nvPr>
            <p:ph type="subTitle" idx="1"/>
          </p:nvPr>
        </p:nvSpPr>
        <p:spPr>
          <a:xfrm>
            <a:off x="1066800" y="2362200"/>
            <a:ext cx="2133600" cy="1447800"/>
          </a:xfrm>
        </p:spPr>
        <p:txBody>
          <a:bodyPr>
            <a:noAutofit/>
          </a:bodyPr>
          <a:lstStyle/>
          <a:p>
            <a:pPr algn="just">
              <a:spcBef>
                <a:spcPts val="0"/>
              </a:spcBef>
            </a:pPr>
            <a:r>
              <a:rPr lang="en-US" sz="1800" b="1" dirty="0" smtClean="0">
                <a:solidFill>
                  <a:srgbClr val="FF0000"/>
                </a:solidFill>
                <a:latin typeface="+mj-lt"/>
              </a:rPr>
              <a:t>Syamili C.</a:t>
            </a:r>
          </a:p>
          <a:p>
            <a:pPr algn="just">
              <a:spcBef>
                <a:spcPts val="0"/>
              </a:spcBef>
            </a:pPr>
            <a:r>
              <a:rPr lang="en-US" sz="1800" b="1" dirty="0" smtClean="0">
                <a:solidFill>
                  <a:srgbClr val="00B0F0"/>
                </a:solidFill>
                <a:latin typeface="+mj-lt"/>
              </a:rPr>
              <a:t>Research Scholar</a:t>
            </a:r>
          </a:p>
          <a:p>
            <a:pPr algn="just">
              <a:spcBef>
                <a:spcPts val="0"/>
              </a:spcBef>
            </a:pPr>
            <a:r>
              <a:rPr lang="en-US" sz="1800" b="1" dirty="0" smtClean="0">
                <a:solidFill>
                  <a:srgbClr val="00B0F0"/>
                </a:solidFill>
                <a:latin typeface="+mj-lt"/>
              </a:rPr>
              <a:t>Dept. of LIS</a:t>
            </a:r>
          </a:p>
          <a:p>
            <a:pPr algn="just">
              <a:spcBef>
                <a:spcPts val="0"/>
              </a:spcBef>
            </a:pPr>
            <a:r>
              <a:rPr lang="en-US" sz="1800" b="1" dirty="0" smtClean="0">
                <a:solidFill>
                  <a:srgbClr val="00B0F0"/>
                </a:solidFill>
                <a:latin typeface="+mj-lt"/>
              </a:rPr>
              <a:t>Pondicherry University</a:t>
            </a:r>
          </a:p>
          <a:p>
            <a:pPr algn="just">
              <a:spcBef>
                <a:spcPts val="0"/>
              </a:spcBef>
            </a:pPr>
            <a:r>
              <a:rPr lang="en-US" sz="1800" b="1" dirty="0" smtClean="0">
                <a:solidFill>
                  <a:srgbClr val="00B0F0"/>
                </a:solidFill>
                <a:latin typeface="+mj-lt"/>
              </a:rPr>
              <a:t>csyamili@gmail.com</a:t>
            </a:r>
            <a:r>
              <a:rPr lang="en-US" sz="1200" b="1" dirty="0" smtClean="0">
                <a:solidFill>
                  <a:schemeClr val="tx1"/>
                </a:solidFill>
                <a:latin typeface="+mj-lt"/>
              </a:rPr>
              <a:t>	</a:t>
            </a:r>
            <a:endParaRPr lang="en-US" sz="1200" dirty="0">
              <a:solidFill>
                <a:schemeClr val="tx1"/>
              </a:solidFill>
              <a:latin typeface="+mj-lt"/>
            </a:endParaRPr>
          </a:p>
        </p:txBody>
      </p:sp>
      <p:sp>
        <p:nvSpPr>
          <p:cNvPr id="5" name="Subtitle 2"/>
          <p:cNvSpPr txBox="1">
            <a:spLocks/>
          </p:cNvSpPr>
          <p:nvPr/>
        </p:nvSpPr>
        <p:spPr>
          <a:xfrm>
            <a:off x="5943600" y="2362200"/>
            <a:ext cx="2425867" cy="1981200"/>
          </a:xfrm>
          <a:prstGeom prst="rect">
            <a:avLst/>
          </a:prstGeom>
        </p:spPr>
        <p:txBody>
          <a:bodyPr vert="horz" lIns="91440" tIns="45720" rIns="91440" bIns="45720" rtlCol="0">
            <a:noAutofit/>
          </a:bodyPr>
          <a:lstStyle/>
          <a:p>
            <a:pPr lvl="0" algn="just"/>
            <a:r>
              <a:rPr lang="en-US" b="1" dirty="0" smtClean="0">
                <a:solidFill>
                  <a:srgbClr val="FF0000"/>
                </a:solidFill>
                <a:latin typeface="+mj-lt"/>
              </a:rPr>
              <a:t>Dr. </a:t>
            </a:r>
            <a:r>
              <a:rPr lang="en-US" b="1" dirty="0" err="1" smtClean="0">
                <a:solidFill>
                  <a:srgbClr val="FF0000"/>
                </a:solidFill>
                <a:latin typeface="+mj-lt"/>
              </a:rPr>
              <a:t>Rekha</a:t>
            </a:r>
            <a:r>
              <a:rPr lang="en-US" b="1" dirty="0" smtClean="0">
                <a:solidFill>
                  <a:srgbClr val="FF0000"/>
                </a:solidFill>
                <a:latin typeface="+mj-lt"/>
              </a:rPr>
              <a:t> R. V.</a:t>
            </a:r>
          </a:p>
          <a:p>
            <a:pPr lvl="0" algn="just"/>
            <a:r>
              <a:rPr lang="en-US" b="1" dirty="0" smtClean="0">
                <a:solidFill>
                  <a:srgbClr val="00B0F0"/>
                </a:solidFill>
                <a:latin typeface="+mj-lt"/>
              </a:rPr>
              <a:t>Assistant Professor</a:t>
            </a:r>
            <a:endParaRPr kumimoji="0" lang="en-US" b="1" i="0" u="none" strike="noStrike" kern="1200" cap="none" spc="0" normalizeH="0" baseline="0" noProof="0" dirty="0" smtClean="0">
              <a:ln>
                <a:noFill/>
              </a:ln>
              <a:solidFill>
                <a:srgbClr val="00B0F0"/>
              </a:solidFill>
              <a:effectLst/>
              <a:uLnTx/>
              <a:uFillTx/>
              <a:latin typeface="+mj-lt"/>
            </a:endParaRPr>
          </a:p>
          <a:p>
            <a:pPr marL="0" marR="0" lvl="0" indent="0" algn="just" defTabSz="914400" rtl="0" eaLnBrk="1" fontAlgn="auto" latinLnBrk="0" hangingPunct="1">
              <a:spcBef>
                <a:spcPts val="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rgbClr val="00B0F0"/>
                </a:solidFill>
                <a:effectLst/>
                <a:uLnTx/>
                <a:uFillTx/>
                <a:latin typeface="+mj-lt"/>
              </a:rPr>
              <a:t>Dept. of LIS</a:t>
            </a:r>
          </a:p>
          <a:p>
            <a:pPr marL="0" marR="0" lvl="0" indent="0" algn="just" defTabSz="914400" rtl="0" eaLnBrk="1" fontAlgn="auto" latinLnBrk="0" hangingPunct="1">
              <a:spcBef>
                <a:spcPts val="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rgbClr val="00B0F0"/>
                </a:solidFill>
                <a:effectLst/>
                <a:uLnTx/>
                <a:uFillTx/>
                <a:latin typeface="+mj-lt"/>
              </a:rPr>
              <a:t>Pondicherry University</a:t>
            </a:r>
          </a:p>
          <a:p>
            <a:pPr marL="0" marR="0" lvl="0" indent="0" algn="just" defTabSz="914400" rtl="0" eaLnBrk="1" fontAlgn="auto" latinLnBrk="0" hangingPunct="1">
              <a:spcBef>
                <a:spcPts val="0"/>
              </a:spcBef>
              <a:spcAft>
                <a:spcPts val="0"/>
              </a:spcAft>
              <a:buClrTx/>
              <a:buSzTx/>
              <a:buFont typeface="Arial" pitchFamily="34" charset="0"/>
              <a:buNone/>
              <a:tabLst/>
              <a:defRPr/>
            </a:pPr>
            <a:r>
              <a:rPr lang="en-US" b="1" dirty="0" smtClean="0">
                <a:solidFill>
                  <a:srgbClr val="00B0F0"/>
                </a:solidFill>
                <a:latin typeface="+mj-lt"/>
              </a:rPr>
              <a:t>rekhatvm@gmail.com</a:t>
            </a:r>
            <a:endParaRPr kumimoji="0" lang="en-US" b="0" i="0" strike="noStrike" kern="1200" cap="none" spc="0" normalizeH="0" baseline="0" noProof="0" dirty="0" smtClean="0">
              <a:ln>
                <a:noFill/>
              </a:ln>
              <a:solidFill>
                <a:srgbClr val="00B0F0"/>
              </a:solidFill>
              <a:effectLst/>
              <a:uLnTx/>
              <a:uFillTx/>
              <a:latin typeface="+mj-lt"/>
            </a:endParaRPr>
          </a:p>
        </p:txBody>
      </p:sp>
      <p:pic>
        <p:nvPicPr>
          <p:cNvPr id="102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33975"/>
            <a:ext cx="3962400" cy="16192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caliber.inflibnet.ac.in/images/slider/slide-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Ontology Engineering </a:t>
            </a:r>
            <a:r>
              <a:rPr lang="en-US" b="1" dirty="0" smtClean="0">
                <a:solidFill>
                  <a:srgbClr val="C00000"/>
                </a:solidFill>
              </a:rPr>
              <a:t>Methodology</a:t>
            </a:r>
            <a:endParaRPr lang="en-US" dirty="0">
              <a:solidFill>
                <a:srgbClr val="C00000"/>
              </a:solidFill>
            </a:endParaRPr>
          </a:p>
        </p:txBody>
      </p:sp>
      <p:sp>
        <p:nvSpPr>
          <p:cNvPr id="3" name="Content Placeholder 2"/>
          <p:cNvSpPr>
            <a:spLocks noGrp="1"/>
          </p:cNvSpPr>
          <p:nvPr>
            <p:ph idx="1"/>
          </p:nvPr>
        </p:nvSpPr>
        <p:spPr>
          <a:xfrm>
            <a:off x="457200" y="1646237"/>
            <a:ext cx="8229600" cy="4525963"/>
          </a:xfrm>
        </p:spPr>
        <p:txBody>
          <a:bodyPr>
            <a:normAutofit fontScale="85000" lnSpcReduction="20000"/>
          </a:bodyPr>
          <a:lstStyle/>
          <a:p>
            <a:pPr lvl="0"/>
            <a:r>
              <a:rPr lang="en-US" b="1" dirty="0" err="1">
                <a:solidFill>
                  <a:schemeClr val="accent1">
                    <a:lumMod val="75000"/>
                  </a:schemeClr>
                </a:solidFill>
              </a:rPr>
              <a:t>Cyc</a:t>
            </a:r>
            <a:endParaRPr lang="en-US" b="1" dirty="0">
              <a:solidFill>
                <a:schemeClr val="accent1">
                  <a:lumMod val="75000"/>
                </a:schemeClr>
              </a:solidFill>
            </a:endParaRPr>
          </a:p>
          <a:p>
            <a:pPr lvl="0"/>
            <a:r>
              <a:rPr lang="en-US" b="1" dirty="0" err="1">
                <a:solidFill>
                  <a:schemeClr val="accent1">
                    <a:lumMod val="75000"/>
                  </a:schemeClr>
                </a:solidFill>
              </a:rPr>
              <a:t>Uschold</a:t>
            </a:r>
            <a:r>
              <a:rPr lang="en-US" b="1" dirty="0">
                <a:solidFill>
                  <a:schemeClr val="accent1">
                    <a:lumMod val="75000"/>
                  </a:schemeClr>
                </a:solidFill>
              </a:rPr>
              <a:t> and King 1995</a:t>
            </a:r>
          </a:p>
          <a:p>
            <a:pPr lvl="0"/>
            <a:r>
              <a:rPr lang="en-US" b="1" dirty="0" err="1">
                <a:solidFill>
                  <a:schemeClr val="accent1">
                    <a:lumMod val="75000"/>
                  </a:schemeClr>
                </a:solidFill>
              </a:rPr>
              <a:t>Gruninger</a:t>
            </a:r>
            <a:r>
              <a:rPr lang="en-US" b="1" dirty="0">
                <a:solidFill>
                  <a:schemeClr val="accent1">
                    <a:lumMod val="75000"/>
                  </a:schemeClr>
                </a:solidFill>
              </a:rPr>
              <a:t> and Fox</a:t>
            </a:r>
          </a:p>
          <a:p>
            <a:pPr lvl="0"/>
            <a:r>
              <a:rPr lang="en-US" b="1" dirty="0">
                <a:solidFill>
                  <a:schemeClr val="accent1">
                    <a:lumMod val="75000"/>
                  </a:schemeClr>
                </a:solidFill>
              </a:rPr>
              <a:t>SENSUS</a:t>
            </a:r>
          </a:p>
          <a:p>
            <a:pPr lvl="0"/>
            <a:r>
              <a:rPr lang="en-US" b="1" dirty="0">
                <a:solidFill>
                  <a:schemeClr val="accent1">
                    <a:lumMod val="75000"/>
                  </a:schemeClr>
                </a:solidFill>
              </a:rPr>
              <a:t>METHONTOLOGY</a:t>
            </a:r>
          </a:p>
          <a:p>
            <a:pPr lvl="0"/>
            <a:r>
              <a:rPr lang="en-US" b="1" dirty="0">
                <a:solidFill>
                  <a:schemeClr val="accent1">
                    <a:lumMod val="75000"/>
                  </a:schemeClr>
                </a:solidFill>
              </a:rPr>
              <a:t>On- To- Knowledge Methodology</a:t>
            </a:r>
          </a:p>
          <a:p>
            <a:r>
              <a:rPr lang="en-US" b="1" dirty="0">
                <a:solidFill>
                  <a:schemeClr val="accent1">
                    <a:lumMod val="75000"/>
                  </a:schemeClr>
                </a:solidFill>
              </a:rPr>
              <a:t>Activity First Method AFM</a:t>
            </a:r>
            <a:r>
              <a:rPr lang="en-US" b="1" dirty="0" smtClean="0">
                <a:solidFill>
                  <a:schemeClr val="accent1">
                    <a:lumMod val="75000"/>
                  </a:schemeClr>
                </a:solidFill>
              </a:rPr>
              <a:t>,</a:t>
            </a:r>
          </a:p>
          <a:p>
            <a:r>
              <a:rPr lang="en-US" b="1" dirty="0" smtClean="0">
                <a:solidFill>
                  <a:schemeClr val="accent1">
                    <a:lumMod val="75000"/>
                  </a:schemeClr>
                </a:solidFill>
              </a:rPr>
              <a:t> </a:t>
            </a:r>
            <a:r>
              <a:rPr lang="en-US" b="1" dirty="0" smtClean="0">
                <a:solidFill>
                  <a:schemeClr val="accent1">
                    <a:lumMod val="75000"/>
                  </a:schemeClr>
                </a:solidFill>
              </a:rPr>
              <a:t>KACTUS</a:t>
            </a:r>
            <a:endParaRPr lang="en-US" b="1" dirty="0" smtClean="0">
              <a:solidFill>
                <a:schemeClr val="accent1">
                  <a:lumMod val="75000"/>
                </a:schemeClr>
              </a:solidFill>
            </a:endParaRPr>
          </a:p>
          <a:p>
            <a:r>
              <a:rPr lang="en-US" b="1" dirty="0" smtClean="0">
                <a:solidFill>
                  <a:schemeClr val="accent1">
                    <a:lumMod val="75000"/>
                  </a:schemeClr>
                </a:solidFill>
              </a:rPr>
              <a:t>C04</a:t>
            </a:r>
            <a:endParaRPr lang="en-US" b="1" dirty="0" smtClean="0">
              <a:solidFill>
                <a:schemeClr val="accent1">
                  <a:lumMod val="75000"/>
                </a:schemeClr>
              </a:solidFill>
            </a:endParaRPr>
          </a:p>
          <a:p>
            <a:r>
              <a:rPr lang="en-US" b="1" dirty="0" smtClean="0">
                <a:solidFill>
                  <a:schemeClr val="accent1">
                    <a:lumMod val="75000"/>
                  </a:schemeClr>
                </a:solidFill>
              </a:rPr>
              <a:t>YAMO</a:t>
            </a:r>
            <a:endParaRPr lang="en-US" b="1" dirty="0">
              <a:solidFill>
                <a:schemeClr val="accent1">
                  <a:lumMod val="75000"/>
                </a:schemeClr>
              </a:solidFill>
            </a:endParaRPr>
          </a:p>
        </p:txBody>
      </p:sp>
    </p:spTree>
    <p:extLst>
      <p:ext uri="{BB962C8B-B14F-4D97-AF65-F5344CB8AC3E}">
        <p14:creationId xmlns:p14="http://schemas.microsoft.com/office/powerpoint/2010/main" val="51490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lvl="0"/>
            <a:r>
              <a:rPr lang="en-US" b="1" dirty="0" err="1" smtClean="0">
                <a:solidFill>
                  <a:schemeClr val="accent1">
                    <a:lumMod val="75000"/>
                  </a:schemeClr>
                </a:solidFill>
              </a:rPr>
              <a:t>Cyc</a:t>
            </a:r>
            <a:endParaRPr lang="en-US" dirty="0">
              <a:solidFill>
                <a:schemeClr val="accent1">
                  <a:lumMod val="75000"/>
                </a:schemeClr>
              </a:solidFill>
            </a:endParaRPr>
          </a:p>
        </p:txBody>
      </p:sp>
      <p:sp>
        <p:nvSpPr>
          <p:cNvPr id="3" name="Content Placeholder 2"/>
          <p:cNvSpPr>
            <a:spLocks noGrp="1"/>
          </p:cNvSpPr>
          <p:nvPr>
            <p:ph idx="1"/>
          </p:nvPr>
        </p:nvSpPr>
        <p:spPr>
          <a:xfrm>
            <a:off x="228600" y="1143000"/>
            <a:ext cx="8458200" cy="4983163"/>
          </a:xfrm>
        </p:spPr>
        <p:txBody>
          <a:bodyPr>
            <a:normAutofit fontScale="85000" lnSpcReduction="10000"/>
          </a:bodyPr>
          <a:lstStyle/>
          <a:p>
            <a:pPr marL="0" indent="0" algn="just">
              <a:buNone/>
            </a:pPr>
            <a:r>
              <a:rPr lang="en-US" dirty="0"/>
              <a:t>The </a:t>
            </a:r>
            <a:r>
              <a:rPr lang="en-US" dirty="0" err="1"/>
              <a:t>Cys</a:t>
            </a:r>
            <a:r>
              <a:rPr lang="en-US" dirty="0"/>
              <a:t> project started by D.B. </a:t>
            </a:r>
            <a:r>
              <a:rPr lang="en-US" dirty="0" err="1"/>
              <a:t>Lenat</a:t>
            </a:r>
            <a:r>
              <a:rPr lang="en-US" dirty="0"/>
              <a:t> at </a:t>
            </a:r>
            <a:r>
              <a:rPr lang="en-US" dirty="0" smtClean="0"/>
              <a:t>MCC in </a:t>
            </a:r>
            <a:r>
              <a:rPr lang="en-US" dirty="0"/>
              <a:t>1984 as a knowledge representation project</a:t>
            </a:r>
            <a:r>
              <a:rPr lang="en-US" dirty="0" smtClean="0"/>
              <a:t>.</a:t>
            </a:r>
          </a:p>
          <a:p>
            <a:pPr algn="just"/>
            <a:r>
              <a:rPr lang="en-US" b="1" dirty="0">
                <a:solidFill>
                  <a:srgbClr val="C00000"/>
                </a:solidFill>
              </a:rPr>
              <a:t>1</a:t>
            </a:r>
            <a:r>
              <a:rPr lang="en-US" b="1" baseline="30000" dirty="0">
                <a:solidFill>
                  <a:srgbClr val="C00000"/>
                </a:solidFill>
              </a:rPr>
              <a:t>st</a:t>
            </a:r>
            <a:r>
              <a:rPr lang="en-US" b="1" dirty="0">
                <a:solidFill>
                  <a:srgbClr val="C00000"/>
                </a:solidFill>
              </a:rPr>
              <a:t> phase</a:t>
            </a:r>
            <a:r>
              <a:rPr lang="en-US" dirty="0">
                <a:solidFill>
                  <a:srgbClr val="C00000"/>
                </a:solidFill>
              </a:rPr>
              <a:t>: In this step implicit and explicit knowledge will be coded without the help of natural language systems and machines. It includes the manual codification of articles and knowledge which contain common sense knowledge. This phase is carried out by hand. </a:t>
            </a:r>
          </a:p>
          <a:p>
            <a:pPr algn="just"/>
            <a:r>
              <a:rPr lang="en-US" b="1" dirty="0"/>
              <a:t>2</a:t>
            </a:r>
            <a:r>
              <a:rPr lang="en-US" b="1" baseline="30000" dirty="0"/>
              <a:t>nd</a:t>
            </a:r>
            <a:r>
              <a:rPr lang="en-US" b="1" dirty="0"/>
              <a:t> phase</a:t>
            </a:r>
            <a:r>
              <a:rPr lang="en-US" dirty="0"/>
              <a:t>: This phase include the computer aided extraction of common sense knowledge by humans.</a:t>
            </a:r>
          </a:p>
          <a:p>
            <a:pPr algn="just"/>
            <a:r>
              <a:rPr lang="en-US" b="1" dirty="0">
                <a:solidFill>
                  <a:srgbClr val="C00000"/>
                </a:solidFill>
              </a:rPr>
              <a:t>3</a:t>
            </a:r>
            <a:r>
              <a:rPr lang="en-US" b="1" baseline="30000" dirty="0">
                <a:solidFill>
                  <a:srgbClr val="C00000"/>
                </a:solidFill>
              </a:rPr>
              <a:t>rd</a:t>
            </a:r>
            <a:r>
              <a:rPr lang="en-US" b="1" dirty="0">
                <a:solidFill>
                  <a:srgbClr val="C00000"/>
                </a:solidFill>
              </a:rPr>
              <a:t> phase: </a:t>
            </a:r>
            <a:r>
              <a:rPr lang="en-US" dirty="0">
                <a:solidFill>
                  <a:srgbClr val="C00000"/>
                </a:solidFill>
              </a:rPr>
              <a:t>This phase include computer aided extraction of common sense knowledge, though no humans are involved in this process.</a:t>
            </a:r>
          </a:p>
          <a:p>
            <a:endParaRPr lang="en-US" dirty="0"/>
          </a:p>
          <a:p>
            <a:endParaRPr lang="en-US" dirty="0"/>
          </a:p>
        </p:txBody>
      </p:sp>
    </p:spTree>
    <p:extLst>
      <p:ext uri="{BB962C8B-B14F-4D97-AF65-F5344CB8AC3E}">
        <p14:creationId xmlns:p14="http://schemas.microsoft.com/office/powerpoint/2010/main" val="71674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err="1"/>
              <a:t>Uschold</a:t>
            </a:r>
            <a:r>
              <a:rPr lang="en-US" b="1" dirty="0"/>
              <a:t> and King </a:t>
            </a:r>
            <a:r>
              <a:rPr lang="en-US" b="1" dirty="0" smtClean="0"/>
              <a:t>1995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396735"/>
              </p:ext>
            </p:extLst>
          </p:nvPr>
        </p:nvGraphicFramePr>
        <p:xfrm>
          <a:off x="457200" y="1295401"/>
          <a:ext cx="8305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81000" y="3810000"/>
            <a:ext cx="8305800" cy="1938992"/>
          </a:xfrm>
          <a:prstGeom prst="rect">
            <a:avLst/>
          </a:prstGeom>
        </p:spPr>
        <p:txBody>
          <a:bodyPr wrap="square">
            <a:spAutoFit/>
          </a:bodyPr>
          <a:lstStyle/>
          <a:p>
            <a:pPr algn="just"/>
            <a:r>
              <a:rPr lang="en-US" sz="2400" dirty="0"/>
              <a:t>The first methodology for developing ontology was put forwarded by </a:t>
            </a:r>
            <a:r>
              <a:rPr lang="en-US" sz="2400" dirty="0" err="1"/>
              <a:t>Uschold</a:t>
            </a:r>
            <a:r>
              <a:rPr lang="en-US" sz="2400" dirty="0"/>
              <a:t> and King in 1995. It is a </a:t>
            </a:r>
            <a:r>
              <a:rPr lang="en-US" sz="2400" dirty="0">
                <a:solidFill>
                  <a:srgbClr val="FF0000"/>
                </a:solidFill>
              </a:rPr>
              <a:t>four step process</a:t>
            </a:r>
            <a:r>
              <a:rPr lang="en-US" sz="2400" dirty="0"/>
              <a:t>. This methodology is also based on the experience of developing ontology for enterprise modeling processes. </a:t>
            </a:r>
          </a:p>
          <a:p>
            <a:pPr algn="just"/>
            <a:r>
              <a:rPr lang="en-US" sz="2400" dirty="0" smtClean="0"/>
              <a:t>The four steps are shown in the </a:t>
            </a:r>
            <a:r>
              <a:rPr lang="en-US" sz="2400" dirty="0" smtClean="0"/>
              <a:t>diagram.</a:t>
            </a:r>
            <a:endParaRPr lang="en-US" sz="2400" dirty="0"/>
          </a:p>
        </p:txBody>
      </p:sp>
    </p:spTree>
    <p:extLst>
      <p:ext uri="{BB962C8B-B14F-4D97-AF65-F5344CB8AC3E}">
        <p14:creationId xmlns:p14="http://schemas.microsoft.com/office/powerpoint/2010/main" val="47845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806509"/>
              </p:ext>
            </p:extLst>
          </p:nvPr>
        </p:nvGraphicFramePr>
        <p:xfrm>
          <a:off x="1600200" y="1524000"/>
          <a:ext cx="5486399"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80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err="1">
                <a:solidFill>
                  <a:srgbClr val="0000FF"/>
                </a:solidFill>
              </a:rPr>
              <a:t>Gruninger</a:t>
            </a:r>
            <a:r>
              <a:rPr lang="en-US" b="1" dirty="0">
                <a:solidFill>
                  <a:srgbClr val="0000FF"/>
                </a:solidFill>
              </a:rPr>
              <a:t> and Fox</a:t>
            </a:r>
            <a:endParaRPr lang="en-US" dirty="0">
              <a:solidFill>
                <a:srgbClr val="00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3761308"/>
              </p:ext>
            </p:extLst>
          </p:nvPr>
        </p:nvGraphicFramePr>
        <p:xfrm>
          <a:off x="517358" y="18288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8600" y="1447800"/>
            <a:ext cx="8534400" cy="1938992"/>
          </a:xfrm>
          <a:prstGeom prst="rect">
            <a:avLst/>
          </a:prstGeom>
        </p:spPr>
        <p:txBody>
          <a:bodyPr wrap="square">
            <a:spAutoFit/>
          </a:bodyPr>
          <a:lstStyle/>
          <a:p>
            <a:pPr algn="just"/>
            <a:r>
              <a:rPr lang="en-US" sz="2400" dirty="0"/>
              <a:t>In 1995 </a:t>
            </a:r>
            <a:r>
              <a:rPr lang="en-US" sz="2400" dirty="0" err="1"/>
              <a:t>Gruninger</a:t>
            </a:r>
            <a:r>
              <a:rPr lang="en-US" sz="2400" dirty="0"/>
              <a:t> and Fox designed an approach for developing ontology.  This methodology is based on the experience of developing TOVE (</a:t>
            </a:r>
            <a:r>
              <a:rPr lang="en-US" sz="2400" dirty="0" err="1"/>
              <a:t>TOronto</a:t>
            </a:r>
            <a:r>
              <a:rPr lang="en-US" sz="2400" dirty="0"/>
              <a:t> Virtual Enterprise) ontology(</a:t>
            </a:r>
            <a:r>
              <a:rPr lang="en-US" sz="2400" dirty="0" err="1"/>
              <a:t>Gruninger</a:t>
            </a:r>
            <a:r>
              <a:rPr lang="en-US" sz="2400" dirty="0"/>
              <a:t>, M., and Fox, 1995). This method is also called </a:t>
            </a:r>
            <a:r>
              <a:rPr lang="en-US" sz="2400" b="1" dirty="0"/>
              <a:t>TOVE Methodology</a:t>
            </a:r>
            <a:r>
              <a:rPr lang="en-US" sz="2400" dirty="0"/>
              <a:t>. The overall process can be represented using the diagram below. </a:t>
            </a:r>
          </a:p>
        </p:txBody>
      </p:sp>
    </p:spTree>
    <p:extLst>
      <p:ext uri="{BB962C8B-B14F-4D97-AF65-F5344CB8AC3E}">
        <p14:creationId xmlns:p14="http://schemas.microsoft.com/office/powerpoint/2010/main" val="50424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rgbClr val="0000FF"/>
                </a:solidFill>
              </a:rPr>
              <a:t>SENSUS</a:t>
            </a:r>
            <a:endParaRPr lang="en-US" dirty="0">
              <a:solidFill>
                <a:srgbClr val="0000FF"/>
              </a:solidFill>
            </a:endParaRPr>
          </a:p>
        </p:txBody>
      </p:sp>
      <p:sp>
        <p:nvSpPr>
          <p:cNvPr id="3" name="Content Placeholder 2"/>
          <p:cNvSpPr>
            <a:spLocks noGrp="1"/>
          </p:cNvSpPr>
          <p:nvPr>
            <p:ph idx="1"/>
          </p:nvPr>
        </p:nvSpPr>
        <p:spPr>
          <a:xfrm>
            <a:off x="304800" y="1219200"/>
            <a:ext cx="8382000" cy="4906963"/>
          </a:xfrm>
        </p:spPr>
        <p:txBody>
          <a:bodyPr>
            <a:normAutofit fontScale="85000" lnSpcReduction="10000"/>
          </a:bodyPr>
          <a:lstStyle/>
          <a:p>
            <a:pPr marL="0" indent="0">
              <a:buNone/>
            </a:pPr>
            <a:r>
              <a:rPr lang="en-US" dirty="0"/>
              <a:t>This is a method for domain specific ontology from large ontologies (</a:t>
            </a:r>
            <a:r>
              <a:rPr lang="en-US" dirty="0" err="1"/>
              <a:t>Swartout</a:t>
            </a:r>
            <a:r>
              <a:rPr lang="en-US" dirty="0"/>
              <a:t>, Knight, Russ, &amp; Rey, 1997). It is developed by </a:t>
            </a:r>
            <a:r>
              <a:rPr lang="en-US" b="1" dirty="0">
                <a:solidFill>
                  <a:srgbClr val="C00000"/>
                </a:solidFill>
              </a:rPr>
              <a:t>Information Sciences Institute Natural Language Group. </a:t>
            </a:r>
          </a:p>
          <a:p>
            <a:pPr marL="514350" lvl="0" indent="-514350">
              <a:buFont typeface="+mj-lt"/>
              <a:buAutoNum type="arabicPeriod"/>
            </a:pPr>
            <a:r>
              <a:rPr lang="en-US" dirty="0"/>
              <a:t>Identification of key terms. This key term is called seed term.</a:t>
            </a:r>
          </a:p>
          <a:p>
            <a:pPr marL="514350" lvl="0" indent="-514350">
              <a:buFont typeface="+mj-lt"/>
              <a:buAutoNum type="arabicPeriod"/>
            </a:pPr>
            <a:r>
              <a:rPr lang="en-US" dirty="0"/>
              <a:t>Linking manually the </a:t>
            </a:r>
            <a:r>
              <a:rPr lang="en-US" dirty="0" smtClean="0"/>
              <a:t>terms </a:t>
            </a:r>
            <a:r>
              <a:rPr lang="en-US" dirty="0"/>
              <a:t>using </a:t>
            </a:r>
            <a:r>
              <a:rPr lang="en-US" dirty="0" err="1"/>
              <a:t>Ontosarus</a:t>
            </a:r>
            <a:endParaRPr lang="en-US" dirty="0"/>
          </a:p>
          <a:p>
            <a:pPr marL="514350" lvl="0" indent="-514350">
              <a:buFont typeface="+mj-lt"/>
              <a:buAutoNum type="arabicPeriod"/>
            </a:pPr>
            <a:r>
              <a:rPr lang="en-US" dirty="0"/>
              <a:t>All concepts from the seed term to root are included.</a:t>
            </a:r>
          </a:p>
          <a:p>
            <a:pPr marL="514350" lvl="0" indent="-514350">
              <a:buFont typeface="+mj-lt"/>
              <a:buAutoNum type="arabicPeriod"/>
            </a:pPr>
            <a:r>
              <a:rPr lang="en-US" dirty="0"/>
              <a:t>Adding of new term which are relevant and not yet included.</a:t>
            </a:r>
          </a:p>
          <a:p>
            <a:pPr marL="514350" lvl="0" indent="-514350">
              <a:buFont typeface="+mj-lt"/>
              <a:buAutoNum type="arabicPeriod"/>
            </a:pPr>
            <a:r>
              <a:rPr lang="en-US" dirty="0"/>
              <a:t>Adding of sub trees to the final ontology </a:t>
            </a:r>
          </a:p>
          <a:p>
            <a:endParaRPr lang="en-US" dirty="0"/>
          </a:p>
        </p:txBody>
      </p:sp>
    </p:spTree>
    <p:extLst>
      <p:ext uri="{BB962C8B-B14F-4D97-AF65-F5344CB8AC3E}">
        <p14:creationId xmlns:p14="http://schemas.microsoft.com/office/powerpoint/2010/main" val="260871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rgbClr val="0000FF"/>
                </a:solidFill>
              </a:rPr>
              <a:t>METHONTOLOGY</a:t>
            </a:r>
            <a:endParaRPr lang="en-US" dirty="0">
              <a:solidFill>
                <a:srgbClr val="0000FF"/>
              </a:solidFill>
            </a:endParaRPr>
          </a:p>
        </p:txBody>
      </p:sp>
      <p:sp>
        <p:nvSpPr>
          <p:cNvPr id="3" name="Content Placeholder 2"/>
          <p:cNvSpPr>
            <a:spLocks noGrp="1"/>
          </p:cNvSpPr>
          <p:nvPr>
            <p:ph idx="1"/>
          </p:nvPr>
        </p:nvSpPr>
        <p:spPr>
          <a:xfrm>
            <a:off x="381000" y="1447800"/>
            <a:ext cx="8305800" cy="4678363"/>
          </a:xfrm>
        </p:spPr>
        <p:txBody>
          <a:bodyPr>
            <a:normAutofit fontScale="92500" lnSpcReduction="10000"/>
          </a:bodyPr>
          <a:lstStyle/>
          <a:p>
            <a:pPr marL="0" indent="0">
              <a:buNone/>
            </a:pPr>
            <a:r>
              <a:rPr lang="en-US" dirty="0"/>
              <a:t>It has been created in the </a:t>
            </a:r>
            <a:r>
              <a:rPr lang="en-US" dirty="0" err="1">
                <a:solidFill>
                  <a:srgbClr val="C00000"/>
                </a:solidFill>
              </a:rPr>
              <a:t>Artifical</a:t>
            </a:r>
            <a:r>
              <a:rPr lang="en-US" dirty="0">
                <a:solidFill>
                  <a:srgbClr val="C00000"/>
                </a:solidFill>
              </a:rPr>
              <a:t> Intelligence Lab of Polytechnic University of Madrid</a:t>
            </a:r>
            <a:r>
              <a:rPr lang="en-US" dirty="0"/>
              <a:t>. It is based on </a:t>
            </a:r>
            <a:r>
              <a:rPr lang="en-US" dirty="0">
                <a:solidFill>
                  <a:srgbClr val="C00000"/>
                </a:solidFill>
              </a:rPr>
              <a:t>IEEE standards for developing software 1074-1995</a:t>
            </a:r>
            <a:r>
              <a:rPr lang="en-US" dirty="0"/>
              <a:t>. This method can be used for developing ontologies from scratch, reusing and reengineering. Tools like </a:t>
            </a:r>
            <a:r>
              <a:rPr lang="en-US" dirty="0" err="1">
                <a:solidFill>
                  <a:srgbClr val="C00000"/>
                </a:solidFill>
              </a:rPr>
              <a:t>WebODE</a:t>
            </a:r>
            <a:r>
              <a:rPr lang="en-US" dirty="0"/>
              <a:t> support methontology. Other tools are also compatible with methontology. </a:t>
            </a:r>
          </a:p>
          <a:p>
            <a:pPr marL="0" indent="0">
              <a:buNone/>
            </a:pPr>
            <a:r>
              <a:rPr lang="en-US" dirty="0"/>
              <a:t>It helps in identifying primary concept first. Later one can move on either to specialization or to generalization. </a:t>
            </a:r>
          </a:p>
          <a:p>
            <a:endParaRPr lang="en-US" dirty="0"/>
          </a:p>
        </p:txBody>
      </p:sp>
    </p:spTree>
    <p:extLst>
      <p:ext uri="{BB962C8B-B14F-4D97-AF65-F5344CB8AC3E}">
        <p14:creationId xmlns:p14="http://schemas.microsoft.com/office/powerpoint/2010/main" val="348651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2"/>
          <a:srcRect l="14103" t="19099" r="8333" b="15434"/>
          <a:stretch/>
        </p:blipFill>
        <p:spPr bwMode="auto">
          <a:xfrm>
            <a:off x="1371600" y="1524000"/>
            <a:ext cx="64008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Title 4"/>
          <p:cNvSpPr>
            <a:spLocks noGrp="1"/>
          </p:cNvSpPr>
          <p:nvPr>
            <p:ph type="title"/>
          </p:nvPr>
        </p:nvSpPr>
        <p:spPr/>
        <p:txBody>
          <a:bodyPr>
            <a:normAutofit fontScale="90000"/>
          </a:bodyPr>
          <a:lstStyle/>
          <a:p>
            <a:r>
              <a:rPr lang="en-US" b="1" dirty="0" smtClean="0">
                <a:solidFill>
                  <a:srgbClr val="0000FF"/>
                </a:solidFill>
              </a:rPr>
              <a:t>States and Activities involved in METHONTOLOGY </a:t>
            </a:r>
            <a:endParaRPr lang="en-US" dirty="0">
              <a:solidFill>
                <a:srgbClr val="0000FF"/>
              </a:solidFill>
            </a:endParaRPr>
          </a:p>
        </p:txBody>
      </p:sp>
    </p:spTree>
    <p:extLst>
      <p:ext uri="{BB962C8B-B14F-4D97-AF65-F5344CB8AC3E}">
        <p14:creationId xmlns:p14="http://schemas.microsoft.com/office/powerpoint/2010/main" val="1167244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On- To- Knowledge Methodology</a:t>
            </a:r>
            <a:endParaRPr lang="en-US" dirty="0">
              <a:solidFill>
                <a:srgbClr val="0000FF"/>
              </a:solidFill>
            </a:endParaRPr>
          </a:p>
        </p:txBody>
      </p:sp>
      <p:sp>
        <p:nvSpPr>
          <p:cNvPr id="3" name="Content Placeholder 2"/>
          <p:cNvSpPr>
            <a:spLocks noGrp="1"/>
          </p:cNvSpPr>
          <p:nvPr>
            <p:ph idx="1"/>
          </p:nvPr>
        </p:nvSpPr>
        <p:spPr/>
        <p:txBody>
          <a:bodyPr/>
          <a:lstStyle/>
          <a:p>
            <a:r>
              <a:rPr lang="en-US" dirty="0"/>
              <a:t>It includes identification of goals that is to be achieved by knowledge management tools and is based on an analysis of usage scenarios. The figure shows the steps followed in this method.</a:t>
            </a:r>
          </a:p>
          <a:p>
            <a:endParaRPr lang="en-US" dirty="0"/>
          </a:p>
        </p:txBody>
      </p:sp>
    </p:spTree>
    <p:extLst>
      <p:ext uri="{BB962C8B-B14F-4D97-AF65-F5344CB8AC3E}">
        <p14:creationId xmlns:p14="http://schemas.microsoft.com/office/powerpoint/2010/main" val="262719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rgbClr val="0000FF"/>
                </a:solidFill>
              </a:rPr>
              <a:t>On- To- Knowledge Methodology</a:t>
            </a:r>
            <a:endParaRPr lang="en-US" dirty="0">
              <a:solidFill>
                <a:srgbClr val="0000FF"/>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451" y="1646237"/>
            <a:ext cx="7763097" cy="4525963"/>
          </a:xfrm>
          <a:prstGeom prst="rect">
            <a:avLst/>
          </a:prstGeom>
          <a:noFill/>
          <a:ln>
            <a:noFill/>
          </a:ln>
        </p:spPr>
      </p:pic>
    </p:spTree>
    <p:extLst>
      <p:ext uri="{BB962C8B-B14F-4D97-AF65-F5344CB8AC3E}">
        <p14:creationId xmlns:p14="http://schemas.microsoft.com/office/powerpoint/2010/main" val="312227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latin typeface="Cambria" pitchFamily="18" charset="0"/>
              </a:rPr>
              <a:t>OVERVIEW</a:t>
            </a:r>
            <a:endParaRPr lang="en-US" sz="4000" b="1" dirty="0">
              <a:solidFill>
                <a:srgbClr val="C00000"/>
              </a:solidFill>
              <a:latin typeface="Cambria" pitchFamily="18" charset="0"/>
            </a:endParaRPr>
          </a:p>
        </p:txBody>
      </p:sp>
      <p:sp>
        <p:nvSpPr>
          <p:cNvPr id="3" name="Content Placeholder 2"/>
          <p:cNvSpPr>
            <a:spLocks noGrp="1"/>
          </p:cNvSpPr>
          <p:nvPr>
            <p:ph idx="1"/>
          </p:nvPr>
        </p:nvSpPr>
        <p:spPr>
          <a:xfrm>
            <a:off x="457200" y="1295400"/>
            <a:ext cx="8229600" cy="5562600"/>
          </a:xfrm>
        </p:spPr>
        <p:txBody>
          <a:bodyPr>
            <a:noAutofit/>
          </a:bodyPr>
          <a:lstStyle/>
          <a:p>
            <a:pPr>
              <a:buFont typeface="Wingdings" pitchFamily="2" charset="2"/>
              <a:buChar char="q"/>
            </a:pPr>
            <a:r>
              <a:rPr lang="en-US" sz="2800" b="1" dirty="0" smtClean="0">
                <a:solidFill>
                  <a:schemeClr val="tx2">
                    <a:lumMod val="75000"/>
                  </a:schemeClr>
                </a:solidFill>
                <a:latin typeface="Cambria" pitchFamily="18" charset="0"/>
              </a:rPr>
              <a:t>What Is Ontology?</a:t>
            </a:r>
          </a:p>
          <a:p>
            <a:pPr>
              <a:buFont typeface="Wingdings" pitchFamily="2" charset="2"/>
              <a:buChar char="q"/>
            </a:pPr>
            <a:r>
              <a:rPr lang="en-US" sz="2800" b="1" dirty="0" smtClean="0">
                <a:solidFill>
                  <a:schemeClr val="tx2">
                    <a:lumMod val="75000"/>
                  </a:schemeClr>
                </a:solidFill>
                <a:latin typeface="Cambria" pitchFamily="18" charset="0"/>
              </a:rPr>
              <a:t>Why It is important?</a:t>
            </a:r>
          </a:p>
          <a:p>
            <a:pPr>
              <a:buFont typeface="Wingdings" pitchFamily="2" charset="2"/>
              <a:buChar char="q"/>
            </a:pPr>
            <a:r>
              <a:rPr lang="en-US" sz="2800" b="1" dirty="0">
                <a:solidFill>
                  <a:schemeClr val="tx2">
                    <a:lumMod val="75000"/>
                  </a:schemeClr>
                </a:solidFill>
                <a:latin typeface="Cambria" pitchFamily="18" charset="0"/>
              </a:rPr>
              <a:t>Introduction to the Problem</a:t>
            </a:r>
          </a:p>
          <a:p>
            <a:pPr>
              <a:buFont typeface="Wingdings" pitchFamily="2" charset="2"/>
              <a:buChar char="q"/>
            </a:pPr>
            <a:r>
              <a:rPr lang="en-US" sz="2800" b="1" dirty="0" smtClean="0">
                <a:solidFill>
                  <a:schemeClr val="tx2">
                    <a:lumMod val="75000"/>
                  </a:schemeClr>
                </a:solidFill>
                <a:latin typeface="Cambria" pitchFamily="18" charset="0"/>
              </a:rPr>
              <a:t>Objective of the study</a:t>
            </a:r>
          </a:p>
          <a:p>
            <a:pPr>
              <a:buFont typeface="Wingdings" pitchFamily="2" charset="2"/>
              <a:buChar char="q"/>
            </a:pPr>
            <a:r>
              <a:rPr lang="en-US" sz="2800" b="1" dirty="0">
                <a:solidFill>
                  <a:schemeClr val="tx2">
                    <a:lumMod val="75000"/>
                  </a:schemeClr>
                </a:solidFill>
                <a:latin typeface="Cambria" pitchFamily="18" charset="0"/>
              </a:rPr>
              <a:t>Methodology</a:t>
            </a:r>
          </a:p>
          <a:p>
            <a:pPr>
              <a:buFont typeface="Wingdings" pitchFamily="2" charset="2"/>
              <a:buChar char="q"/>
            </a:pPr>
            <a:r>
              <a:rPr lang="en-US" sz="2800" b="1" dirty="0" smtClean="0">
                <a:solidFill>
                  <a:schemeClr val="tx2">
                    <a:lumMod val="75000"/>
                  </a:schemeClr>
                </a:solidFill>
                <a:latin typeface="Cambria" pitchFamily="18" charset="0"/>
              </a:rPr>
              <a:t>Ontology Engineering Methodologies</a:t>
            </a:r>
          </a:p>
          <a:p>
            <a:pPr>
              <a:buFont typeface="Wingdings" pitchFamily="2" charset="2"/>
              <a:buChar char="q"/>
            </a:pPr>
            <a:r>
              <a:rPr lang="en-US" sz="2800" b="1" dirty="0">
                <a:solidFill>
                  <a:schemeClr val="tx2">
                    <a:lumMod val="75000"/>
                  </a:schemeClr>
                </a:solidFill>
                <a:latin typeface="Cambria" pitchFamily="18" charset="0"/>
              </a:rPr>
              <a:t>Ontology engineering Methodologies, Tools and Languages: </a:t>
            </a:r>
            <a:r>
              <a:rPr lang="en-US" sz="2800" b="1" dirty="0" smtClean="0">
                <a:solidFill>
                  <a:schemeClr val="tx2">
                    <a:lumMod val="75000"/>
                  </a:schemeClr>
                </a:solidFill>
                <a:latin typeface="Cambria" pitchFamily="18" charset="0"/>
              </a:rPr>
              <a:t>Comparison</a:t>
            </a:r>
          </a:p>
          <a:p>
            <a:pPr>
              <a:buFont typeface="Wingdings" pitchFamily="2" charset="2"/>
              <a:buChar char="q"/>
            </a:pPr>
            <a:r>
              <a:rPr lang="en-US" sz="2800" b="1" dirty="0">
                <a:solidFill>
                  <a:schemeClr val="tx2">
                    <a:lumMod val="75000"/>
                  </a:schemeClr>
                </a:solidFill>
                <a:latin typeface="Cambria" pitchFamily="18" charset="0"/>
              </a:rPr>
              <a:t>Comparison of different ontologies and their ontology engineering methodologies</a:t>
            </a:r>
          </a:p>
          <a:p>
            <a:pPr>
              <a:buFont typeface="Wingdings" pitchFamily="2" charset="2"/>
              <a:buChar char="q"/>
            </a:pPr>
            <a:r>
              <a:rPr lang="en-US" sz="2800" b="1" dirty="0" smtClean="0">
                <a:solidFill>
                  <a:schemeClr val="tx2">
                    <a:lumMod val="75000"/>
                  </a:schemeClr>
                </a:solidFill>
                <a:latin typeface="Cambria" pitchFamily="18" charset="0"/>
              </a:rPr>
              <a:t>Findings</a:t>
            </a:r>
          </a:p>
        </p:txBody>
      </p:sp>
    </p:spTree>
    <p:extLst>
      <p:ext uri="{BB962C8B-B14F-4D97-AF65-F5344CB8AC3E}">
        <p14:creationId xmlns:p14="http://schemas.microsoft.com/office/powerpoint/2010/main" val="1420321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33206128"/>
              </p:ext>
            </p:extLst>
          </p:nvPr>
        </p:nvGraphicFramePr>
        <p:xfrm>
          <a:off x="152401" y="1447800"/>
          <a:ext cx="8839198" cy="5311726"/>
        </p:xfrm>
        <a:graphic>
          <a:graphicData uri="http://schemas.openxmlformats.org/drawingml/2006/table">
            <a:tbl>
              <a:tblPr firstRow="1" firstCol="1" bandRow="1"/>
              <a:tblGrid>
                <a:gridCol w="544968"/>
                <a:gridCol w="2344966"/>
                <a:gridCol w="3056437"/>
                <a:gridCol w="938690"/>
                <a:gridCol w="1954137"/>
              </a:tblGrid>
              <a:tr h="785446">
                <a:tc>
                  <a:txBody>
                    <a:bodyPr/>
                    <a:lstStyle/>
                    <a:p>
                      <a:pPr marL="0" marR="0" algn="ctr">
                        <a:lnSpc>
                          <a:spcPct val="150000"/>
                        </a:lnSpc>
                        <a:spcBef>
                          <a:spcPts val="0"/>
                        </a:spcBef>
                        <a:spcAft>
                          <a:spcPts val="0"/>
                        </a:spcAft>
                      </a:pPr>
                      <a:r>
                        <a:rPr lang="en-US" sz="1800" b="1" dirty="0">
                          <a:effectLst/>
                        </a:rPr>
                        <a:t>No</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rPr>
                        <a:t>Name of the ontology</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rPr>
                        <a:t>Author</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rPr>
                        <a:t>Year</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rPr>
                        <a:t>Methodology used</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8169">
                <a:tc>
                  <a:txBody>
                    <a:bodyPr/>
                    <a:lstStyle/>
                    <a:p>
                      <a:pPr marL="0" marR="0">
                        <a:lnSpc>
                          <a:spcPct val="150000"/>
                        </a:lnSpc>
                        <a:spcBef>
                          <a:spcPts val="0"/>
                        </a:spcBef>
                        <a:spcAft>
                          <a:spcPts val="0"/>
                        </a:spcAft>
                      </a:pPr>
                      <a:r>
                        <a:rPr lang="en-US" sz="1800" dirty="0">
                          <a:effectLst/>
                        </a:rPr>
                        <a:t>1</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err="1">
                          <a:effectLst/>
                        </a:rPr>
                        <a:t>TOronto</a:t>
                      </a:r>
                      <a:r>
                        <a:rPr lang="en-US" sz="1800" dirty="0">
                          <a:effectLst/>
                        </a:rPr>
                        <a:t> Virtual Enterprise ontology (TOVE)</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a:t>
                      </a:r>
                      <a:r>
                        <a:rPr lang="en-US" sz="1800" dirty="0" err="1">
                          <a:effectLst/>
                        </a:rPr>
                        <a:t>Gruninger</a:t>
                      </a:r>
                      <a:r>
                        <a:rPr lang="en-US" sz="1800" dirty="0">
                          <a:effectLst/>
                        </a:rPr>
                        <a:t>, M., and Fox, 1995)</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1995</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Gruninger &amp; Fox Methodology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446">
                <a:tc>
                  <a:txBody>
                    <a:bodyPr/>
                    <a:lstStyle/>
                    <a:p>
                      <a:pPr marL="0" marR="0">
                        <a:lnSpc>
                          <a:spcPct val="150000"/>
                        </a:lnSpc>
                        <a:spcBef>
                          <a:spcPts val="0"/>
                        </a:spcBef>
                        <a:spcAft>
                          <a:spcPts val="0"/>
                        </a:spcAft>
                      </a:pPr>
                      <a:r>
                        <a:rPr lang="en-US" sz="1800">
                          <a:effectLst/>
                        </a:rPr>
                        <a:t>2</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The Reference 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a:t>
                      </a:r>
                      <a:r>
                        <a:rPr lang="en-US" sz="1800" dirty="0" err="1">
                          <a:effectLst/>
                        </a:rPr>
                        <a:t>Arpírez</a:t>
                      </a:r>
                      <a:r>
                        <a:rPr lang="en-US" sz="1800" dirty="0">
                          <a:effectLst/>
                        </a:rPr>
                        <a:t>, Gómez-Pérez, Lozano-</a:t>
                      </a:r>
                      <a:r>
                        <a:rPr lang="en-US" sz="1800" dirty="0" err="1">
                          <a:effectLst/>
                        </a:rPr>
                        <a:t>Tello</a:t>
                      </a:r>
                      <a:r>
                        <a:rPr lang="en-US" sz="1800" dirty="0">
                          <a:effectLst/>
                        </a:rPr>
                        <a:t>, &amp; Pinto, 2000) </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(1998)</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Methontology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8169">
                <a:tc>
                  <a:txBody>
                    <a:bodyPr/>
                    <a:lstStyle/>
                    <a:p>
                      <a:pPr marL="0" marR="0">
                        <a:lnSpc>
                          <a:spcPct val="150000"/>
                        </a:lnSpc>
                        <a:spcBef>
                          <a:spcPts val="0"/>
                        </a:spcBef>
                        <a:spcAft>
                          <a:spcPts val="0"/>
                        </a:spcAft>
                      </a:pPr>
                      <a:r>
                        <a:rPr lang="en-US" sz="1800">
                          <a:effectLst/>
                        </a:rPr>
                        <a:t>3</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Knowledge Acquisition 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BLÁZQUEZ, J. FERNANDEZ, M. GARCÍA-PINAR, J. &amp; GÓMEZ-PÉREZ, A. </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(1998)</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Methontology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723">
                <a:tc>
                  <a:txBody>
                    <a:bodyPr/>
                    <a:lstStyle/>
                    <a:p>
                      <a:pPr marL="0" marR="0">
                        <a:lnSpc>
                          <a:spcPct val="150000"/>
                        </a:lnSpc>
                        <a:spcBef>
                          <a:spcPts val="0"/>
                        </a:spcBef>
                        <a:spcAft>
                          <a:spcPts val="0"/>
                        </a:spcAft>
                      </a:pPr>
                      <a:r>
                        <a:rPr lang="en-US" sz="1800">
                          <a:effectLst/>
                        </a:rPr>
                        <a:t>4</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Chemical 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FERNADEZ-LOPEZ, M., et. al </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(1999)</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Methontology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446">
                <a:tc>
                  <a:txBody>
                    <a:bodyPr/>
                    <a:lstStyle/>
                    <a:p>
                      <a:pPr marL="0" marR="0">
                        <a:lnSpc>
                          <a:spcPct val="150000"/>
                        </a:lnSpc>
                        <a:spcBef>
                          <a:spcPts val="0"/>
                        </a:spcBef>
                        <a:spcAft>
                          <a:spcPts val="0"/>
                        </a:spcAft>
                      </a:pPr>
                      <a:r>
                        <a:rPr lang="en-US" sz="1800">
                          <a:effectLst/>
                        </a:rPr>
                        <a:t>5</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Environmental pollutants 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(Asunción Gómez-Pérez and Dolores Rojas-Amaya, 1999) </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1999</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Methontology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2400" y="381000"/>
            <a:ext cx="8991600" cy="1077218"/>
          </a:xfrm>
          <a:prstGeom prst="rect">
            <a:avLst/>
          </a:prstGeom>
        </p:spPr>
        <p:txBody>
          <a:bodyPr wrap="square">
            <a:spAutoFit/>
          </a:bodyPr>
          <a:lstStyle/>
          <a:p>
            <a:pPr algn="ctr"/>
            <a:r>
              <a:rPr lang="en-US" sz="3200" b="1" dirty="0">
                <a:solidFill>
                  <a:srgbClr val="0000FF"/>
                </a:solidFill>
              </a:rPr>
              <a:t>Comparison of different ontologies and their ontology engineering methodologies</a:t>
            </a:r>
            <a:endParaRPr lang="en-US" sz="3200" dirty="0">
              <a:solidFill>
                <a:srgbClr val="0000FF"/>
              </a:solidFill>
            </a:endParaRPr>
          </a:p>
        </p:txBody>
      </p:sp>
    </p:spTree>
    <p:extLst>
      <p:ext uri="{BB962C8B-B14F-4D97-AF65-F5344CB8AC3E}">
        <p14:creationId xmlns:p14="http://schemas.microsoft.com/office/powerpoint/2010/main" val="361715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9644422"/>
              </p:ext>
            </p:extLst>
          </p:nvPr>
        </p:nvGraphicFramePr>
        <p:xfrm>
          <a:off x="381000" y="533400"/>
          <a:ext cx="8153400" cy="6035040"/>
        </p:xfrm>
        <a:graphic>
          <a:graphicData uri="http://schemas.openxmlformats.org/drawingml/2006/table">
            <a:tbl>
              <a:tblPr firstRow="1" firstCol="1" bandRow="1"/>
              <a:tblGrid>
                <a:gridCol w="571612"/>
                <a:gridCol w="2143543"/>
                <a:gridCol w="2699275"/>
                <a:gridCol w="952685"/>
                <a:gridCol w="1786285"/>
              </a:tblGrid>
              <a:tr h="685800">
                <a:tc>
                  <a:txBody>
                    <a:bodyPr/>
                    <a:lstStyle/>
                    <a:p>
                      <a:pPr marL="0" marR="0">
                        <a:lnSpc>
                          <a:spcPct val="150000"/>
                        </a:lnSpc>
                        <a:spcBef>
                          <a:spcPts val="0"/>
                        </a:spcBef>
                        <a:spcAft>
                          <a:spcPts val="0"/>
                        </a:spcAft>
                      </a:pPr>
                      <a:r>
                        <a:rPr lang="en-US" sz="1800" b="1" dirty="0">
                          <a:effectLst/>
                        </a:rPr>
                        <a:t>No</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dirty="0">
                          <a:effectLst/>
                        </a:rPr>
                        <a:t>Name of the ontology</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dirty="0">
                          <a:effectLst/>
                        </a:rPr>
                        <a:t>Author</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dirty="0">
                          <a:effectLst/>
                        </a:rPr>
                        <a:t>Year</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dirty="0">
                          <a:effectLst/>
                        </a:rPr>
                        <a:t>Methodology used</a:t>
                      </a:r>
                      <a:endParaRPr lang="en-US" sz="1800" b="1"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nSpc>
                          <a:spcPct val="150000"/>
                        </a:lnSpc>
                        <a:spcBef>
                          <a:spcPts val="0"/>
                        </a:spcBef>
                        <a:spcAft>
                          <a:spcPts val="0"/>
                        </a:spcAft>
                      </a:pPr>
                      <a:r>
                        <a:rPr lang="en-US" sz="1800" dirty="0">
                          <a:effectLst/>
                        </a:rPr>
                        <a:t>6</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Legal 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(CORCHO, O., 2002)</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2002</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Methontology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nSpc>
                          <a:spcPct val="150000"/>
                        </a:lnSpc>
                        <a:spcBef>
                          <a:spcPts val="0"/>
                        </a:spcBef>
                        <a:spcAft>
                          <a:spcPts val="0"/>
                        </a:spcAft>
                      </a:pPr>
                      <a:r>
                        <a:rPr lang="en-US" sz="1800" dirty="0">
                          <a:effectLst/>
                        </a:rPr>
                        <a:t>7</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Pizza 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(Drummond, N., </a:t>
                      </a:r>
                      <a:r>
                        <a:rPr lang="en-US" sz="1800" dirty="0" err="1">
                          <a:effectLst/>
                        </a:rPr>
                        <a:t>Horridge</a:t>
                      </a:r>
                      <a:r>
                        <a:rPr lang="en-US" sz="1800" dirty="0">
                          <a:effectLst/>
                        </a:rPr>
                        <a:t>, M., Stevens, R., </a:t>
                      </a:r>
                      <a:r>
                        <a:rPr lang="en-US" sz="1800" dirty="0" err="1">
                          <a:effectLst/>
                        </a:rPr>
                        <a:t>Wroe</a:t>
                      </a:r>
                      <a:r>
                        <a:rPr lang="en-US" sz="1800" dirty="0">
                          <a:effectLst/>
                        </a:rPr>
                        <a:t>, C. and </a:t>
                      </a:r>
                      <a:r>
                        <a:rPr lang="en-US" sz="1800" dirty="0" err="1">
                          <a:effectLst/>
                        </a:rPr>
                        <a:t>Sampaio</a:t>
                      </a:r>
                      <a:r>
                        <a:rPr lang="en-US" sz="1800" dirty="0">
                          <a:effectLst/>
                        </a:rPr>
                        <a:t>, 2005)</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2005</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No clue on methodology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nSpc>
                          <a:spcPct val="150000"/>
                        </a:lnSpc>
                        <a:spcBef>
                          <a:spcPts val="0"/>
                        </a:spcBef>
                        <a:spcAft>
                          <a:spcPts val="0"/>
                        </a:spcAft>
                      </a:pPr>
                      <a:r>
                        <a:rPr lang="en-US" sz="1800" dirty="0">
                          <a:effectLst/>
                        </a:rPr>
                        <a:t>8</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Wine 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a:t>
                      </a:r>
                      <a:r>
                        <a:rPr lang="en-US" sz="1800" dirty="0" err="1">
                          <a:effectLst/>
                        </a:rPr>
                        <a:t>Graca</a:t>
                      </a:r>
                      <a:r>
                        <a:rPr lang="en-US" sz="1800" dirty="0">
                          <a:effectLst/>
                        </a:rPr>
                        <a:t>, J., </a:t>
                      </a:r>
                      <a:r>
                        <a:rPr lang="en-US" sz="1800" dirty="0" err="1">
                          <a:effectLst/>
                        </a:rPr>
                        <a:t>Mourao</a:t>
                      </a:r>
                      <a:r>
                        <a:rPr lang="en-US" sz="1800" dirty="0">
                          <a:effectLst/>
                        </a:rPr>
                        <a:t>, M., </a:t>
                      </a:r>
                      <a:r>
                        <a:rPr lang="en-US" sz="1800" dirty="0" err="1">
                          <a:effectLst/>
                        </a:rPr>
                        <a:t>Anunciacao</a:t>
                      </a:r>
                      <a:r>
                        <a:rPr lang="en-US" sz="1800" dirty="0">
                          <a:effectLst/>
                        </a:rPr>
                        <a:t>, O., </a:t>
                      </a:r>
                      <a:r>
                        <a:rPr lang="en-US" sz="1800" dirty="0" err="1">
                          <a:effectLst/>
                        </a:rPr>
                        <a:t>Monteiro</a:t>
                      </a:r>
                      <a:r>
                        <a:rPr lang="en-US" sz="1800" dirty="0">
                          <a:effectLst/>
                        </a:rPr>
                        <a:t>, P., Pinto, H.S. and </a:t>
                      </a:r>
                      <a:r>
                        <a:rPr lang="en-US" sz="1800" dirty="0" err="1">
                          <a:effectLst/>
                        </a:rPr>
                        <a:t>Loureiro</a:t>
                      </a:r>
                      <a:r>
                        <a:rPr lang="en-US" sz="1800" dirty="0">
                          <a:effectLst/>
                        </a:rPr>
                        <a:t>, 2005)</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2005</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Enterprise </a:t>
                      </a:r>
                      <a:r>
                        <a:rPr lang="en-US" sz="1800" dirty="0" err="1">
                          <a:effectLst/>
                        </a:rPr>
                        <a:t>Ontology+Methontology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50000"/>
                        </a:lnSpc>
                        <a:spcBef>
                          <a:spcPts val="0"/>
                        </a:spcBef>
                        <a:spcAft>
                          <a:spcPts val="0"/>
                        </a:spcAft>
                      </a:pPr>
                      <a:r>
                        <a:rPr lang="en-US" sz="1800">
                          <a:effectLst/>
                        </a:rPr>
                        <a:t>9</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Information Science 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err="1">
                          <a:effectLst/>
                        </a:rPr>
                        <a:t>Sawsaa</a:t>
                      </a:r>
                      <a:r>
                        <a:rPr lang="en-US" sz="1800" dirty="0">
                          <a:effectLst/>
                        </a:rPr>
                        <a:t>, A. &amp; Lu, J </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(2010)</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Methontology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50000"/>
                        </a:lnSpc>
                        <a:spcBef>
                          <a:spcPts val="0"/>
                        </a:spcBef>
                        <a:spcAft>
                          <a:spcPts val="0"/>
                        </a:spcAft>
                      </a:pPr>
                      <a:r>
                        <a:rPr lang="en-US" sz="1800">
                          <a:effectLst/>
                        </a:rPr>
                        <a:t>10</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Beer 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(Heflin, 2012)</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2012</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No clue on methodology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355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rPr>
              <a:t>Ontology engineering Methodologies, Tools and Languages: Comparison</a:t>
            </a:r>
            <a:endParaRPr lang="en-US" sz="3200" dirty="0">
              <a:solidFill>
                <a:srgbClr val="0000FF"/>
              </a:solidFill>
            </a:endParaRPr>
          </a:p>
        </p:txBody>
      </p:sp>
      <p:cxnSp>
        <p:nvCxnSpPr>
          <p:cNvPr id="5" name="Straight Arrow Connector 4"/>
          <p:cNvCxnSpPr/>
          <p:nvPr/>
        </p:nvCxnSpPr>
        <p:spPr>
          <a:xfrm flipV="1">
            <a:off x="3387725" y="3311525"/>
            <a:ext cx="1146175" cy="1147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484563" y="4071938"/>
            <a:ext cx="1098550" cy="622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80000" y="3311525"/>
            <a:ext cx="1419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080000" y="3311525"/>
            <a:ext cx="1419225" cy="25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80000" y="3559175"/>
            <a:ext cx="1419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80000" y="3559175"/>
            <a:ext cx="1419225" cy="2217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02213" y="3559175"/>
            <a:ext cx="1497012" cy="29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02213" y="3844925"/>
            <a:ext cx="14970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48263" y="4071938"/>
            <a:ext cx="1293812" cy="290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48263" y="4356100"/>
            <a:ext cx="1350962" cy="866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idx="1"/>
          </p:nvPr>
        </p:nvSpPr>
        <p:spPr>
          <a:xfrm>
            <a:off x="381000" y="1568282"/>
            <a:ext cx="8305800" cy="4557881"/>
          </a:xfrm>
        </p:spPr>
        <p:txBody>
          <a:bodyPr/>
          <a:lstStyle/>
          <a:p>
            <a:endParaRPr lang="en-US" dirty="0"/>
          </a:p>
        </p:txBody>
      </p:sp>
      <p:pic>
        <p:nvPicPr>
          <p:cNvPr id="5131"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31798" r="27749" b="13596"/>
          <a:stretch/>
        </p:blipFill>
        <p:spPr bwMode="auto">
          <a:xfrm>
            <a:off x="516188" y="1568282"/>
            <a:ext cx="8170612" cy="467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154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153400" cy="2468880"/>
        </p:xfrm>
        <a:graphic>
          <a:graphicData uri="http://schemas.openxmlformats.org/drawingml/2006/table">
            <a:tbl>
              <a:tblPr firstRow="1" firstCol="1" bandRow="1"/>
              <a:tblGrid>
                <a:gridCol w="571612"/>
                <a:gridCol w="2143543"/>
                <a:gridCol w="2699275"/>
                <a:gridCol w="952685"/>
                <a:gridCol w="1786285"/>
              </a:tblGrid>
              <a:tr h="381000">
                <a:tc>
                  <a:txBody>
                    <a:bodyPr/>
                    <a:lstStyle/>
                    <a:p>
                      <a:pPr marL="0" marR="0">
                        <a:lnSpc>
                          <a:spcPct val="150000"/>
                        </a:lnSpc>
                        <a:spcBef>
                          <a:spcPts val="0"/>
                        </a:spcBef>
                        <a:spcAft>
                          <a:spcPts val="0"/>
                        </a:spcAft>
                      </a:pPr>
                      <a:r>
                        <a:rPr lang="en-US" sz="1800" dirty="0">
                          <a:effectLst/>
                        </a:rPr>
                        <a:t>11</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Quran ontology for </a:t>
                      </a:r>
                      <a:r>
                        <a:rPr lang="en-US" sz="1800" dirty="0" err="1">
                          <a:effectLst/>
                        </a:rPr>
                        <a:t>Juz</a:t>
                      </a:r>
                      <a:r>
                        <a:rPr lang="en-US" sz="1800" dirty="0">
                          <a:effectLst/>
                        </a:rPr>
                        <a:t>’ </a:t>
                      </a:r>
                      <a:r>
                        <a:rPr lang="en-US" sz="1800" dirty="0" err="1">
                          <a:effectLst/>
                        </a:rPr>
                        <a:t>Amma</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a:t>
                      </a:r>
                      <a:r>
                        <a:rPr lang="en-US" sz="1800" dirty="0" err="1">
                          <a:effectLst/>
                        </a:rPr>
                        <a:t>Iqbal</a:t>
                      </a:r>
                      <a:r>
                        <a:rPr lang="en-US" sz="1800" dirty="0">
                          <a:effectLst/>
                        </a:rPr>
                        <a:t>, Mustapha, &amp; </a:t>
                      </a:r>
                      <a:r>
                        <a:rPr lang="en-US" sz="1800" dirty="0" err="1">
                          <a:effectLst/>
                        </a:rPr>
                        <a:t>Yusoff</a:t>
                      </a:r>
                      <a:r>
                        <a:rPr lang="en-US" sz="1800" dirty="0">
                          <a:effectLst/>
                        </a:rPr>
                        <a:t>, 2013)</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2013</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ontology merging approach</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50000"/>
                        </a:lnSpc>
                        <a:spcBef>
                          <a:spcPts val="0"/>
                        </a:spcBef>
                        <a:spcAft>
                          <a:spcPts val="0"/>
                        </a:spcAft>
                      </a:pPr>
                      <a:r>
                        <a:rPr lang="en-US" sz="1800">
                          <a:effectLst/>
                        </a:rPr>
                        <a:t>12</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Textile chemical ontology </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(Ferrero &amp; </a:t>
                      </a:r>
                      <a:r>
                        <a:rPr lang="en-US" sz="1800" dirty="0" err="1">
                          <a:effectLst/>
                        </a:rPr>
                        <a:t>Lloret</a:t>
                      </a:r>
                      <a:r>
                        <a:rPr lang="en-US" sz="1800" dirty="0">
                          <a:effectLst/>
                        </a:rPr>
                        <a:t>, 2014)</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2014</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Methontology</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50000"/>
                        </a:lnSpc>
                        <a:spcBef>
                          <a:spcPts val="0"/>
                        </a:spcBef>
                        <a:spcAft>
                          <a:spcPts val="0"/>
                        </a:spcAft>
                      </a:pPr>
                      <a:r>
                        <a:rPr lang="en-US" sz="1800">
                          <a:effectLst/>
                        </a:rPr>
                        <a:t>13</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Food Ontology</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(Dutta, Chatterjee, &amp; Madalli, 2015)</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rPr>
                        <a:t>2015</a:t>
                      </a:r>
                      <a:endParaRPr lang="en-US" sz="180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rPr>
                        <a:t>YAMO</a:t>
                      </a:r>
                      <a:endParaRPr lang="en-US" sz="1800" dirty="0">
                        <a:effectLst/>
                        <a:latin typeface="Calibri"/>
                        <a:ea typeface="Calibri"/>
                        <a:cs typeface="Kartik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0709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F0"/>
                </a:solidFill>
              </a:rPr>
              <a:t>Findings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lgn="just">
              <a:lnSpc>
                <a:spcPct val="120000"/>
              </a:lnSpc>
              <a:buNone/>
            </a:pPr>
            <a:r>
              <a:rPr lang="en-US" sz="3000" dirty="0" smtClean="0"/>
              <a:t>By </a:t>
            </a:r>
            <a:r>
              <a:rPr lang="en-US" sz="3000" dirty="0"/>
              <a:t>Comparing different domain ontologies and different ontology engineering methodologies the following observations were found.</a:t>
            </a:r>
          </a:p>
          <a:p>
            <a:pPr lvl="0" algn="just">
              <a:lnSpc>
                <a:spcPct val="120000"/>
              </a:lnSpc>
            </a:pPr>
            <a:r>
              <a:rPr lang="en-US" sz="3000" dirty="0">
                <a:solidFill>
                  <a:srgbClr val="C00000"/>
                </a:solidFill>
              </a:rPr>
              <a:t>Each of these methodologies following different approaches. </a:t>
            </a:r>
          </a:p>
          <a:p>
            <a:pPr lvl="0" algn="just">
              <a:lnSpc>
                <a:spcPct val="120000"/>
              </a:lnSpc>
            </a:pPr>
            <a:r>
              <a:rPr lang="en-US" sz="3000" dirty="0">
                <a:solidFill>
                  <a:srgbClr val="0070C0"/>
                </a:solidFill>
              </a:rPr>
              <a:t>There is no correspondence between ontology building methodologies and tools, except for METHONTOLOGY and </a:t>
            </a:r>
            <a:r>
              <a:rPr lang="en-US" sz="3000" dirty="0" err="1">
                <a:solidFill>
                  <a:srgbClr val="0070C0"/>
                </a:solidFill>
              </a:rPr>
              <a:t>WebODE</a:t>
            </a:r>
            <a:r>
              <a:rPr lang="en-US" sz="3000" dirty="0">
                <a:solidFill>
                  <a:srgbClr val="0070C0"/>
                </a:solidFill>
              </a:rPr>
              <a:t>, and On-To-Knowledge and </a:t>
            </a:r>
            <a:r>
              <a:rPr lang="en-US" sz="3000" dirty="0" err="1">
                <a:solidFill>
                  <a:srgbClr val="0070C0"/>
                </a:solidFill>
              </a:rPr>
              <a:t>OntoEdit</a:t>
            </a:r>
            <a:r>
              <a:rPr lang="en-US" sz="3000" dirty="0">
                <a:solidFill>
                  <a:srgbClr val="0070C0"/>
                </a:solidFill>
              </a:rPr>
              <a:t>.</a:t>
            </a:r>
          </a:p>
          <a:p>
            <a:pPr>
              <a:lnSpc>
                <a:spcPct val="120000"/>
              </a:lnSpc>
            </a:pPr>
            <a:endParaRPr lang="en-US" sz="2400" dirty="0"/>
          </a:p>
        </p:txBody>
      </p:sp>
    </p:spTree>
    <p:extLst>
      <p:ext uri="{BB962C8B-B14F-4D97-AF65-F5344CB8AC3E}">
        <p14:creationId xmlns:p14="http://schemas.microsoft.com/office/powerpoint/2010/main" val="1040115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lgn="just">
              <a:lnSpc>
                <a:spcPct val="120000"/>
              </a:lnSpc>
            </a:pPr>
            <a:r>
              <a:rPr lang="en-US" dirty="0">
                <a:solidFill>
                  <a:srgbClr val="C00000"/>
                </a:solidFill>
              </a:rPr>
              <a:t>Since there is no technological support for most of the existing methodologies, they cannot be easily applied in the ontology construction task. </a:t>
            </a:r>
          </a:p>
          <a:p>
            <a:pPr lvl="0" algn="just">
              <a:lnSpc>
                <a:spcPct val="120000"/>
              </a:lnSpc>
            </a:pPr>
            <a:r>
              <a:rPr lang="en-US" dirty="0">
                <a:solidFill>
                  <a:srgbClr val="0000FF"/>
                </a:solidFill>
              </a:rPr>
              <a:t>In fact, most of the tools just focus on few activities of the ontology lifecycle: design and implementation.</a:t>
            </a:r>
          </a:p>
          <a:p>
            <a:pPr lvl="0" algn="just">
              <a:lnSpc>
                <a:spcPct val="120000"/>
              </a:lnSpc>
            </a:pPr>
            <a:r>
              <a:rPr lang="en-US" dirty="0">
                <a:solidFill>
                  <a:srgbClr val="C00000"/>
                </a:solidFill>
              </a:rPr>
              <a:t>METHONTOLOGY is most widely used methodology in developing ontology irrespective of the time</a:t>
            </a:r>
          </a:p>
        </p:txBody>
      </p:sp>
    </p:spTree>
    <p:extLst>
      <p:ext uri="{BB962C8B-B14F-4D97-AF65-F5344CB8AC3E}">
        <p14:creationId xmlns:p14="http://schemas.microsoft.com/office/powerpoint/2010/main" val="184432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84"/>
            <a:ext cx="8229600" cy="806116"/>
          </a:xfrm>
        </p:spPr>
        <p:txBody>
          <a:bodyPr/>
          <a:lstStyle/>
          <a:p>
            <a:r>
              <a:rPr lang="en-US" b="1" dirty="0" smtClean="0">
                <a:solidFill>
                  <a:srgbClr val="C00000"/>
                </a:solidFill>
              </a:rPr>
              <a:t>Reference</a:t>
            </a:r>
            <a:endParaRPr lang="en-US" b="1" dirty="0">
              <a:solidFill>
                <a:srgbClr val="C00000"/>
              </a:solidFill>
            </a:endParaRPr>
          </a:p>
        </p:txBody>
      </p:sp>
      <p:sp>
        <p:nvSpPr>
          <p:cNvPr id="3" name="Content Placeholder 2"/>
          <p:cNvSpPr>
            <a:spLocks noGrp="1"/>
          </p:cNvSpPr>
          <p:nvPr>
            <p:ph idx="1"/>
          </p:nvPr>
        </p:nvSpPr>
        <p:spPr>
          <a:xfrm>
            <a:off x="457200" y="914400"/>
            <a:ext cx="8229600" cy="5715000"/>
          </a:xfrm>
        </p:spPr>
        <p:txBody>
          <a:bodyPr>
            <a:noAutofit/>
          </a:bodyPr>
          <a:lstStyle/>
          <a:p>
            <a:r>
              <a:rPr lang="en-US" sz="1200" dirty="0" err="1"/>
              <a:t>Arpírez</a:t>
            </a:r>
            <a:r>
              <a:rPr lang="en-US" sz="1200" dirty="0"/>
              <a:t>, J. C., Gómez-Pérez, A., Lozano-</a:t>
            </a:r>
            <a:r>
              <a:rPr lang="en-US" sz="1200" dirty="0" err="1"/>
              <a:t>Tello</a:t>
            </a:r>
            <a:r>
              <a:rPr lang="en-US" sz="1200" dirty="0"/>
              <a:t>, A., &amp; Pinto, H. S. A. N. P. (2000). Reference Ontology and (ONTO)2 Agent: The Ontology Yellow Pages. In </a:t>
            </a:r>
            <a:r>
              <a:rPr lang="en-US" sz="1200" i="1" dirty="0"/>
              <a:t>Knowledge and Information Systems</a:t>
            </a:r>
            <a:r>
              <a:rPr lang="en-US" sz="1200" dirty="0"/>
              <a:t> (Vol. 2, pp. 387–412). http://doi.org/10.1007/PL00011649</a:t>
            </a:r>
          </a:p>
          <a:p>
            <a:r>
              <a:rPr lang="en-US" sz="1200" dirty="0"/>
              <a:t>Asunción Gómez-Pérez and Dolores Rojas-Amaya. (1999). Ontological Reengineering and reuse. In Dieter </a:t>
            </a:r>
            <a:r>
              <a:rPr lang="en-US" sz="1200" dirty="0" err="1"/>
              <a:t>Fensel</a:t>
            </a:r>
            <a:r>
              <a:rPr lang="en-US" sz="1200" dirty="0"/>
              <a:t> and Rudi </a:t>
            </a:r>
            <a:r>
              <a:rPr lang="en-US" sz="1200" dirty="0" err="1"/>
              <a:t>Studer</a:t>
            </a:r>
            <a:r>
              <a:rPr lang="en-US" sz="1200" dirty="0"/>
              <a:t> (Ed.), </a:t>
            </a:r>
            <a:r>
              <a:rPr lang="en-US" sz="1200" i="1" dirty="0"/>
              <a:t>Proceedings of the 11th European Workshop on Knowledge Acquisition, Modeling and Management (EKAW ’99)</a:t>
            </a:r>
            <a:r>
              <a:rPr lang="en-US" sz="1200" dirty="0"/>
              <a:t> (pp. 139–156). London: Springer-</a:t>
            </a:r>
            <a:r>
              <a:rPr lang="en-US" sz="1200" dirty="0" err="1"/>
              <a:t>Verlag</a:t>
            </a:r>
            <a:r>
              <a:rPr lang="en-US" sz="1200" dirty="0"/>
              <a:t>.</a:t>
            </a:r>
          </a:p>
          <a:p>
            <a:r>
              <a:rPr lang="en-US" sz="1200" dirty="0"/>
              <a:t>CORCHO, O.,  et. al. (2002). Building legal ontologies with METHONTOLOGY and </a:t>
            </a:r>
            <a:r>
              <a:rPr lang="en-US" sz="1200" dirty="0" err="1"/>
              <a:t>WebODE</a:t>
            </a:r>
            <a:r>
              <a:rPr lang="en-US" sz="1200" dirty="0"/>
              <a:t>. Retrieved November 3, 2016, from http://academic.research.microsoft.com/Paper/1856108.aspx </a:t>
            </a:r>
          </a:p>
          <a:p>
            <a:r>
              <a:rPr lang="en-US" sz="1200" dirty="0" err="1"/>
              <a:t>Corcho</a:t>
            </a:r>
            <a:r>
              <a:rPr lang="en-US" sz="1200" dirty="0"/>
              <a:t>, O., Fern, Mariano, &amp; Gómez-</a:t>
            </a:r>
            <a:r>
              <a:rPr lang="en-US" sz="1200" dirty="0" err="1"/>
              <a:t>pérez</a:t>
            </a:r>
            <a:r>
              <a:rPr lang="en-US" sz="1200" dirty="0"/>
              <a:t>, A. (2003). Methodologies , tools and languages for building ontologies . Where is their meeting point ? </a:t>
            </a:r>
            <a:r>
              <a:rPr lang="en-US" sz="1200" i="1" dirty="0"/>
              <a:t>Data &amp; Knowledge Engineering</a:t>
            </a:r>
            <a:r>
              <a:rPr lang="en-US" sz="1200" dirty="0"/>
              <a:t>, </a:t>
            </a:r>
            <a:r>
              <a:rPr lang="en-US" sz="1200" i="1" dirty="0"/>
              <a:t>46</a:t>
            </a:r>
            <a:r>
              <a:rPr lang="en-US" sz="1200" dirty="0"/>
              <a:t>, 41–64. http://doi.org/10.1016/S0169-023X(02)00195-7</a:t>
            </a:r>
          </a:p>
          <a:p>
            <a:r>
              <a:rPr lang="en-US" sz="1200" dirty="0"/>
              <a:t>Drummond, N., </a:t>
            </a:r>
            <a:r>
              <a:rPr lang="en-US" sz="1200" dirty="0" err="1"/>
              <a:t>Horridge</a:t>
            </a:r>
            <a:r>
              <a:rPr lang="en-US" sz="1200" dirty="0"/>
              <a:t>, M., Stevens, R., </a:t>
            </a:r>
            <a:r>
              <a:rPr lang="en-US" sz="1200" dirty="0" err="1"/>
              <a:t>Wroe</a:t>
            </a:r>
            <a:r>
              <a:rPr lang="en-US" sz="1200" dirty="0"/>
              <a:t>, C. and </a:t>
            </a:r>
            <a:r>
              <a:rPr lang="en-US" sz="1200" dirty="0" err="1"/>
              <a:t>Sampaio</a:t>
            </a:r>
            <a:r>
              <a:rPr lang="en-US" sz="1200" dirty="0"/>
              <a:t>, S. (2005). Pizza Ontology. Manchester.: The University of Manchester.</a:t>
            </a:r>
          </a:p>
          <a:p>
            <a:r>
              <a:rPr lang="en-US" sz="1200" dirty="0" err="1"/>
              <a:t>Dutta</a:t>
            </a:r>
            <a:r>
              <a:rPr lang="en-US" sz="1200" dirty="0"/>
              <a:t>, B., </a:t>
            </a:r>
            <a:r>
              <a:rPr lang="en-US" sz="1200" dirty="0" err="1"/>
              <a:t>Chatterjee</a:t>
            </a:r>
            <a:r>
              <a:rPr lang="en-US" sz="1200" dirty="0"/>
              <a:t>, U., &amp; </a:t>
            </a:r>
            <a:r>
              <a:rPr lang="en-US" sz="1200" dirty="0" err="1"/>
              <a:t>Madalli</a:t>
            </a:r>
            <a:r>
              <a:rPr lang="en-US" sz="1200" dirty="0"/>
              <a:t>, D. P. (2015). YAMO : Yet Another Methodology for large-scale faceted Ontology construction. </a:t>
            </a:r>
            <a:r>
              <a:rPr lang="en-US" sz="1200" i="1" dirty="0"/>
              <a:t>Journal of Knowledge Management</a:t>
            </a:r>
            <a:r>
              <a:rPr lang="en-US" sz="1200" dirty="0"/>
              <a:t>, </a:t>
            </a:r>
            <a:r>
              <a:rPr lang="en-US" sz="1200" i="1" dirty="0"/>
              <a:t>19</a:t>
            </a:r>
            <a:r>
              <a:rPr lang="en-US" sz="1200" dirty="0"/>
              <a:t>(1), 6–24. http://doi.org/10.1108/JKM-10-2014-0439</a:t>
            </a:r>
          </a:p>
          <a:p>
            <a:r>
              <a:rPr lang="en-US" sz="1200" dirty="0"/>
              <a:t>Ferrero, C. P., &amp; </a:t>
            </a:r>
            <a:r>
              <a:rPr lang="en-US" sz="1200" dirty="0" err="1"/>
              <a:t>Lloret</a:t>
            </a:r>
            <a:r>
              <a:rPr lang="en-US" sz="1200" dirty="0"/>
              <a:t>, E. (2014). Towards the Design of a Textile Chemical Ontology. </a:t>
            </a:r>
            <a:r>
              <a:rPr lang="en-US" sz="1200" i="1" dirty="0"/>
              <a:t>International Journal of Advanced Computer Science and Applications, Special Issue on Natural Language Processing 2014</a:t>
            </a:r>
            <a:r>
              <a:rPr lang="en-US" sz="1200" dirty="0"/>
              <a:t>, 35–41. Retrieved from www.ijacsa.thesai.org</a:t>
            </a:r>
          </a:p>
          <a:p>
            <a:r>
              <a:rPr lang="en-US" sz="1200" dirty="0" err="1"/>
              <a:t>Graca</a:t>
            </a:r>
            <a:r>
              <a:rPr lang="en-US" sz="1200" dirty="0"/>
              <a:t>, J., </a:t>
            </a:r>
            <a:r>
              <a:rPr lang="en-US" sz="1200" dirty="0" err="1"/>
              <a:t>Mourao</a:t>
            </a:r>
            <a:r>
              <a:rPr lang="en-US" sz="1200" dirty="0"/>
              <a:t>, M., </a:t>
            </a:r>
            <a:r>
              <a:rPr lang="en-US" sz="1200" dirty="0" err="1"/>
              <a:t>Anunciacao</a:t>
            </a:r>
            <a:r>
              <a:rPr lang="en-US" sz="1200" dirty="0"/>
              <a:t>, O., </a:t>
            </a:r>
            <a:r>
              <a:rPr lang="en-US" sz="1200" dirty="0" err="1"/>
              <a:t>Monteiro</a:t>
            </a:r>
            <a:r>
              <a:rPr lang="en-US" sz="1200" dirty="0"/>
              <a:t>, P., Pinto, H.S. and </a:t>
            </a:r>
            <a:r>
              <a:rPr lang="en-US" sz="1200" dirty="0" err="1"/>
              <a:t>Loureiro</a:t>
            </a:r>
            <a:r>
              <a:rPr lang="en-US" sz="1200" dirty="0"/>
              <a:t>, V. (2005). Ontology building process: the wine domain. In </a:t>
            </a:r>
            <a:r>
              <a:rPr lang="en-US" sz="1200" i="1" dirty="0"/>
              <a:t>Proceedings of the 5th Conference of EFIT, Vila Real</a:t>
            </a:r>
            <a:r>
              <a:rPr lang="en-US" sz="1200" dirty="0"/>
              <a:t>. Vila Real.</a:t>
            </a:r>
          </a:p>
          <a:p>
            <a:r>
              <a:rPr lang="en-US" sz="1200" dirty="0" err="1"/>
              <a:t>Gruninger</a:t>
            </a:r>
            <a:r>
              <a:rPr lang="en-US" sz="1200" dirty="0"/>
              <a:t>, M., and Fox, M. S. (1995). “Methodology for the Design and Evaluation of Ontologies”,. In </a:t>
            </a:r>
            <a:r>
              <a:rPr lang="en-US" sz="1200" i="1" dirty="0"/>
              <a:t>Workshop on Basic Ontological Issues in Knowledge Sharing, IJCAI-95,Montreal.</a:t>
            </a:r>
            <a:endParaRPr lang="en-US" sz="1200" dirty="0"/>
          </a:p>
          <a:p>
            <a:r>
              <a:rPr lang="en-US" sz="1200" dirty="0"/>
              <a:t>Heflin, J. (2012). Beer Ontology 1.0 (Draft). Retrieved November 3, 2016, from www.cs.umd.edu/projects/plus/SHOE/onts/%0Abeer1.0.html </a:t>
            </a:r>
          </a:p>
          <a:p>
            <a:r>
              <a:rPr lang="en-US" sz="1200" dirty="0" err="1"/>
              <a:t>Iqbal</a:t>
            </a:r>
            <a:r>
              <a:rPr lang="en-US" sz="1200" dirty="0"/>
              <a:t>, R., Mustapha, A., &amp; </a:t>
            </a:r>
            <a:r>
              <a:rPr lang="en-US" sz="1200" dirty="0" err="1"/>
              <a:t>Yusoff</a:t>
            </a:r>
            <a:r>
              <a:rPr lang="en-US" sz="1200" dirty="0"/>
              <a:t>, Z. M. (2013). An experience of developing Quran ontology with contextual information support. </a:t>
            </a:r>
            <a:r>
              <a:rPr lang="en-US" sz="1200" i="1" dirty="0"/>
              <a:t>Multicultural Education &amp; Technology Journal</a:t>
            </a:r>
            <a:r>
              <a:rPr lang="en-US" sz="1200" dirty="0"/>
              <a:t>, </a:t>
            </a:r>
            <a:r>
              <a:rPr lang="en-US" sz="1200" i="1" dirty="0"/>
              <a:t>7</a:t>
            </a:r>
            <a:r>
              <a:rPr lang="en-US" sz="1200" dirty="0"/>
              <a:t>(4), 333–343. http://doi.org/http://dx.doi.org/10.1108/METJ-03-2013-0009</a:t>
            </a:r>
          </a:p>
          <a:p>
            <a:r>
              <a:rPr lang="en-US" sz="1200" dirty="0" err="1"/>
              <a:t>Matteo</a:t>
            </a:r>
            <a:r>
              <a:rPr lang="en-US" sz="1200" dirty="0"/>
              <a:t>, S. (2014). 14th EAHIL 2014 Conference 11-13 June , Rome , Italy What is Altmetrics ? The impact of Altmetrics on San </a:t>
            </a:r>
            <a:r>
              <a:rPr lang="en-US" sz="1200" dirty="0" err="1"/>
              <a:t>Matteo</a:t>
            </a:r>
            <a:r>
              <a:rPr lang="en-US" sz="1200" dirty="0"/>
              <a:t> researchers and on librarians ’, 1–38.</a:t>
            </a:r>
          </a:p>
          <a:p>
            <a:r>
              <a:rPr lang="en-US" sz="1200" dirty="0" err="1"/>
              <a:t>Swartout</a:t>
            </a:r>
            <a:r>
              <a:rPr lang="en-US" sz="1200" dirty="0"/>
              <a:t>, B., Knight, K., Russ, T., &amp; Rey, M. (1997). Toward Distributed Use of Large-Scale Ontologies. </a:t>
            </a:r>
            <a:r>
              <a:rPr lang="en-US" sz="1200" i="1" dirty="0"/>
              <a:t>AAAI Technical Report SS-97-06.</a:t>
            </a:r>
            <a:r>
              <a:rPr lang="en-US" sz="1200" dirty="0"/>
              <a:t>, 138–148.</a:t>
            </a:r>
          </a:p>
          <a:p>
            <a:endParaRPr lang="en-US" sz="1200" dirty="0"/>
          </a:p>
        </p:txBody>
      </p:sp>
    </p:spTree>
    <p:extLst>
      <p:ext uri="{BB962C8B-B14F-4D97-AF65-F5344CB8AC3E}">
        <p14:creationId xmlns:p14="http://schemas.microsoft.com/office/powerpoint/2010/main" val="412102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0007"/>
            <a:ext cx="9144000" cy="6757987"/>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400" kern="1200" baseline="30000">
                <a:solidFill>
                  <a:schemeClr val="bg1"/>
                </a:solidFill>
                <a:latin typeface="Times New Roman" panose="02020603050405020304" pitchFamily="18" charset="0"/>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baseline="30000">
                <a:solidFill>
                  <a:schemeClr val="bg1"/>
                </a:solidFill>
                <a:latin typeface="Times New Roman" panose="02020603050405020304" pitchFamily="18" charset="0"/>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baseline="30000">
                <a:solidFill>
                  <a:schemeClr val="bg1"/>
                </a:solidFill>
                <a:latin typeface="Times New Roman" panose="02020603050405020304" pitchFamily="18" charset="0"/>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baseline="30000">
                <a:solidFill>
                  <a:schemeClr val="bg1"/>
                </a:solidFill>
                <a:latin typeface="Times New Roman" panose="02020603050405020304" pitchFamily="18" charset="0"/>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baseline="300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baseline="300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baseline="300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baseline="300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baseline="30000">
                <a:solidFill>
                  <a:schemeClr val="bg1"/>
                </a:solidFill>
                <a:latin typeface="Times New Roman" panose="02020603050405020304" pitchFamily="18" charset="0"/>
                <a:ea typeface="+mn-ea"/>
                <a:cs typeface="+mn-cs"/>
              </a:defRPr>
            </a:lvl9pPr>
          </a:lstStyle>
          <a:p>
            <a:endParaRPr lang="en-US" altLang="en-US"/>
          </a:p>
        </p:txBody>
      </p:sp>
    </p:spTree>
    <p:extLst>
      <p:ext uri="{BB962C8B-B14F-4D97-AF65-F5344CB8AC3E}">
        <p14:creationId xmlns:p14="http://schemas.microsoft.com/office/powerpoint/2010/main" val="1058067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accent3">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the problem ?</a:t>
            </a:r>
            <a:endParaRPr lang="en-US" dirty="0">
              <a:solidFill>
                <a:schemeClr val="accent3">
                  <a:lumMod val="75000"/>
                </a:schemeClr>
              </a:solidFill>
            </a:endParaRPr>
          </a:p>
        </p:txBody>
      </p:sp>
      <p:sp>
        <p:nvSpPr>
          <p:cNvPr id="11" name="Text Placeholder 4"/>
          <p:cNvSpPr>
            <a:spLocks noGrp="1"/>
          </p:cNvSpPr>
          <p:nvPr>
            <p:ph type="body" idx="1"/>
          </p:nvPr>
        </p:nvSpPr>
        <p:spPr>
          <a:xfrm>
            <a:off x="304800" y="1600200"/>
            <a:ext cx="4041775" cy="639762"/>
          </a:xfrm>
        </p:spPr>
        <p:txBody>
          <a:bodyPr>
            <a:normAutofit/>
          </a:bodyPr>
          <a:lstStyle/>
          <a:p>
            <a:r>
              <a:rPr lang="en-US" dirty="0" smtClean="0">
                <a:solidFill>
                  <a:srgbClr val="00B0F0"/>
                </a:solidFill>
              </a:rPr>
              <a:t>What information can we see</a:t>
            </a:r>
            <a:endParaRPr lang="en-US" dirty="0">
              <a:solidFill>
                <a:srgbClr val="00B0F0"/>
              </a:solidFill>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 y="2590800"/>
            <a:ext cx="4040188" cy="2272606"/>
          </a:xfrm>
          <a:prstGeom prst="rect">
            <a:avLst/>
          </a:prstGeom>
          <a:noFill/>
          <a:ln w="9525">
            <a:noFill/>
            <a:miter lim="800000"/>
            <a:headEnd/>
            <a:tailEnd/>
          </a:ln>
          <a:effectLst/>
        </p:spPr>
      </p:pic>
      <p:sp>
        <p:nvSpPr>
          <p:cNvPr id="13" name="Text Placeholder 12"/>
          <p:cNvSpPr>
            <a:spLocks noGrp="1"/>
          </p:cNvSpPr>
          <p:nvPr>
            <p:ph type="body" sz="quarter" idx="3"/>
          </p:nvPr>
        </p:nvSpPr>
        <p:spPr/>
        <p:txBody>
          <a:bodyPr>
            <a:normAutofit fontScale="92500" lnSpcReduction="20000"/>
          </a:bodyPr>
          <a:lstStyle/>
          <a:p>
            <a:r>
              <a:rPr lang="en-US" dirty="0" smtClean="0">
                <a:solidFill>
                  <a:srgbClr val="00B0F0"/>
                </a:solidFill>
              </a:rPr>
              <a:t>What Information can a machine see</a:t>
            </a:r>
            <a:endParaRPr lang="en-US" dirty="0">
              <a:solidFill>
                <a:srgbClr val="00B0F0"/>
              </a:solidFill>
            </a:endParaRPr>
          </a:p>
        </p:txBody>
      </p:sp>
      <p:sp>
        <p:nvSpPr>
          <p:cNvPr id="7" name="Content Placeholder 2"/>
          <p:cNvSpPr>
            <a:spLocks noGrp="1"/>
          </p:cNvSpPr>
          <p:nvPr>
            <p:ph sz="quarter" idx="4"/>
          </p:nvPr>
        </p:nvSpPr>
        <p:spPr/>
        <p:txBody>
          <a:bodyPr>
            <a:normAutofit fontScale="25000" lnSpcReduction="20000"/>
          </a:bodyPr>
          <a:lstStyle/>
          <a:p>
            <a:pPr>
              <a:lnSpc>
                <a:spcPct val="80000"/>
              </a:lnSpc>
              <a:spcBef>
                <a:spcPct val="0"/>
              </a:spcBef>
            </a:pPr>
            <a:r>
              <a:rPr lang="en-GB" dirty="0">
                <a:solidFill>
                  <a:schemeClr val="bg1"/>
                </a:solidFill>
                <a:latin typeface="Wingdings" pitchFamily="2" charset="2"/>
              </a:rPr>
              <a:t>WWW2002</a:t>
            </a:r>
          </a:p>
          <a:p>
            <a:pPr>
              <a:lnSpc>
                <a:spcPct val="80000"/>
              </a:lnSpc>
              <a:spcBef>
                <a:spcPct val="0"/>
              </a:spcBef>
            </a:pPr>
            <a:r>
              <a:rPr lang="en-GB" dirty="0">
                <a:solidFill>
                  <a:schemeClr val="bg1"/>
                </a:solidFill>
                <a:latin typeface="Wingdings" pitchFamily="2" charset="2"/>
              </a:rPr>
              <a:t>The eleventh international world wide web conference</a:t>
            </a:r>
          </a:p>
          <a:p>
            <a:pPr>
              <a:lnSpc>
                <a:spcPct val="80000"/>
              </a:lnSpc>
              <a:spcBef>
                <a:spcPct val="0"/>
              </a:spcBef>
            </a:pPr>
            <a:r>
              <a:rPr lang="en-GB" sz="4200" dirty="0">
                <a:solidFill>
                  <a:schemeClr val="tx1">
                    <a:lumMod val="85000"/>
                    <a:lumOff val="15000"/>
                  </a:schemeClr>
                </a:solidFill>
                <a:latin typeface="Wingdings" pitchFamily="2" charset="2"/>
              </a:rPr>
              <a:t>Sheraton </a:t>
            </a:r>
            <a:r>
              <a:rPr lang="en-GB" sz="4200" dirty="0" err="1">
                <a:solidFill>
                  <a:schemeClr val="tx1">
                    <a:lumMod val="85000"/>
                    <a:lumOff val="15000"/>
                  </a:schemeClr>
                </a:solidFill>
                <a:latin typeface="Wingdings" pitchFamily="2" charset="2"/>
              </a:rPr>
              <a:t>waikiki</a:t>
            </a:r>
            <a:r>
              <a:rPr lang="en-GB" sz="4200" dirty="0">
                <a:solidFill>
                  <a:schemeClr val="tx1">
                    <a:lumMod val="85000"/>
                    <a:lumOff val="15000"/>
                  </a:schemeClr>
                </a:solidFill>
                <a:latin typeface="Wingdings" pitchFamily="2" charset="2"/>
              </a:rPr>
              <a:t> hotel</a:t>
            </a:r>
          </a:p>
          <a:p>
            <a:pPr>
              <a:lnSpc>
                <a:spcPct val="80000"/>
              </a:lnSpc>
              <a:spcBef>
                <a:spcPct val="0"/>
              </a:spcBef>
            </a:pPr>
            <a:r>
              <a:rPr lang="en-GB" sz="4200" dirty="0">
                <a:solidFill>
                  <a:schemeClr val="tx1">
                    <a:lumMod val="85000"/>
                    <a:lumOff val="15000"/>
                  </a:schemeClr>
                </a:solidFill>
                <a:latin typeface="Wingdings" pitchFamily="2" charset="2"/>
              </a:rPr>
              <a:t>Honolulu, </a:t>
            </a:r>
            <a:r>
              <a:rPr lang="en-GB" sz="4200" dirty="0" err="1">
                <a:solidFill>
                  <a:schemeClr val="tx1">
                    <a:lumMod val="85000"/>
                    <a:lumOff val="15000"/>
                  </a:schemeClr>
                </a:solidFill>
                <a:latin typeface="Wingdings" pitchFamily="2" charset="2"/>
              </a:rPr>
              <a:t>hawaii</a:t>
            </a:r>
            <a:r>
              <a:rPr lang="en-GB" sz="4200" dirty="0">
                <a:solidFill>
                  <a:schemeClr val="tx1">
                    <a:lumMod val="85000"/>
                    <a:lumOff val="15000"/>
                  </a:schemeClr>
                </a:solidFill>
                <a:latin typeface="Wingdings" pitchFamily="2" charset="2"/>
              </a:rPr>
              <a:t>, USA</a:t>
            </a:r>
          </a:p>
          <a:p>
            <a:pPr>
              <a:lnSpc>
                <a:spcPct val="80000"/>
              </a:lnSpc>
              <a:spcBef>
                <a:spcPct val="0"/>
              </a:spcBef>
            </a:pPr>
            <a:r>
              <a:rPr lang="en-GB" sz="4200" dirty="0">
                <a:solidFill>
                  <a:schemeClr val="tx1">
                    <a:lumMod val="85000"/>
                    <a:lumOff val="15000"/>
                  </a:schemeClr>
                </a:solidFill>
                <a:latin typeface="Wingdings" pitchFamily="2" charset="2"/>
              </a:rPr>
              <a:t>7-11 may 2002</a:t>
            </a:r>
          </a:p>
          <a:p>
            <a:pPr>
              <a:lnSpc>
                <a:spcPct val="80000"/>
              </a:lnSpc>
              <a:spcBef>
                <a:spcPct val="0"/>
              </a:spcBef>
            </a:pPr>
            <a:r>
              <a:rPr lang="en-GB" sz="4200" dirty="0">
                <a:solidFill>
                  <a:schemeClr val="tx1">
                    <a:lumMod val="85000"/>
                    <a:lumOff val="15000"/>
                  </a:schemeClr>
                </a:solidFill>
                <a:latin typeface="Wingdings" pitchFamily="2" charset="2"/>
              </a:rPr>
              <a:t>1 location 5 days learn interact</a:t>
            </a:r>
          </a:p>
          <a:p>
            <a:pPr>
              <a:lnSpc>
                <a:spcPct val="80000"/>
              </a:lnSpc>
              <a:spcBef>
                <a:spcPct val="0"/>
              </a:spcBef>
            </a:pPr>
            <a:r>
              <a:rPr lang="en-GB" sz="4200" dirty="0">
                <a:solidFill>
                  <a:schemeClr val="tx1">
                    <a:lumMod val="85000"/>
                    <a:lumOff val="15000"/>
                  </a:schemeClr>
                </a:solidFill>
                <a:latin typeface="Wingdings" pitchFamily="2" charset="2"/>
              </a:rPr>
              <a:t>Registered participants coming from</a:t>
            </a:r>
          </a:p>
          <a:p>
            <a:pPr>
              <a:lnSpc>
                <a:spcPct val="80000"/>
              </a:lnSpc>
              <a:spcBef>
                <a:spcPct val="0"/>
              </a:spcBef>
            </a:pPr>
            <a:r>
              <a:rPr lang="en-GB" sz="4200" dirty="0" err="1">
                <a:solidFill>
                  <a:schemeClr val="tx1">
                    <a:lumMod val="85000"/>
                    <a:lumOff val="15000"/>
                  </a:schemeClr>
                </a:solidFill>
                <a:latin typeface="Wingdings" pitchFamily="2" charset="2"/>
              </a:rPr>
              <a:t>australia</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canada</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chile</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denmark</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france</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germany</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ghana</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hong</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kong</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india</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ireland</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italy</a:t>
            </a:r>
            <a:r>
              <a:rPr lang="en-GB" sz="4200" dirty="0">
                <a:solidFill>
                  <a:schemeClr val="tx1">
                    <a:lumMod val="85000"/>
                    <a:lumOff val="15000"/>
                  </a:schemeClr>
                </a:solidFill>
                <a:latin typeface="Wingdings" pitchFamily="2" charset="2"/>
              </a:rPr>
              <a:t>, japan, </a:t>
            </a:r>
            <a:r>
              <a:rPr lang="en-GB" sz="4200" dirty="0" err="1">
                <a:solidFill>
                  <a:schemeClr val="tx1">
                    <a:lumMod val="85000"/>
                    <a:lumOff val="15000"/>
                  </a:schemeClr>
                </a:solidFill>
                <a:latin typeface="Wingdings" pitchFamily="2" charset="2"/>
              </a:rPr>
              <a:t>malta</a:t>
            </a:r>
            <a:r>
              <a:rPr lang="en-GB" sz="4200" dirty="0">
                <a:solidFill>
                  <a:schemeClr val="tx1">
                    <a:lumMod val="85000"/>
                    <a:lumOff val="15000"/>
                  </a:schemeClr>
                </a:solidFill>
                <a:latin typeface="Wingdings" pitchFamily="2" charset="2"/>
              </a:rPr>
              <a:t>, new </a:t>
            </a:r>
            <a:r>
              <a:rPr lang="en-GB" sz="4200" dirty="0" err="1">
                <a:solidFill>
                  <a:schemeClr val="tx1">
                    <a:lumMod val="85000"/>
                    <a:lumOff val="15000"/>
                  </a:schemeClr>
                </a:solidFill>
                <a:latin typeface="Wingdings" pitchFamily="2" charset="2"/>
              </a:rPr>
              <a:t>zealand</a:t>
            </a:r>
            <a:r>
              <a:rPr lang="en-GB" sz="4200" dirty="0">
                <a:solidFill>
                  <a:schemeClr val="tx1">
                    <a:lumMod val="85000"/>
                    <a:lumOff val="15000"/>
                  </a:schemeClr>
                </a:solidFill>
                <a:latin typeface="Wingdings" pitchFamily="2" charset="2"/>
              </a:rPr>
              <a:t>, the </a:t>
            </a:r>
            <a:r>
              <a:rPr lang="en-GB" sz="4200" dirty="0" err="1" smtClean="0">
                <a:solidFill>
                  <a:schemeClr val="tx1">
                    <a:lumMod val="85000"/>
                    <a:lumOff val="15000"/>
                  </a:schemeClr>
                </a:solidFill>
                <a:latin typeface="Wingdings" pitchFamily="2" charset="2"/>
              </a:rPr>
              <a:t>netherlands</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norway</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singapore</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switzerland</a:t>
            </a:r>
            <a:r>
              <a:rPr lang="en-GB" sz="4200" dirty="0">
                <a:solidFill>
                  <a:schemeClr val="tx1">
                    <a:lumMod val="85000"/>
                    <a:lumOff val="15000"/>
                  </a:schemeClr>
                </a:solidFill>
                <a:latin typeface="Wingdings" pitchFamily="2" charset="2"/>
              </a:rPr>
              <a:t>, the united kingdom, the united states, </a:t>
            </a:r>
            <a:r>
              <a:rPr lang="en-GB" sz="4200" dirty="0" err="1">
                <a:solidFill>
                  <a:schemeClr val="tx1">
                    <a:lumMod val="85000"/>
                    <a:lumOff val="15000"/>
                  </a:schemeClr>
                </a:solidFill>
                <a:latin typeface="Wingdings" pitchFamily="2" charset="2"/>
              </a:rPr>
              <a:t>vietnam</a:t>
            </a:r>
            <a:r>
              <a:rPr lang="en-GB" sz="4200" dirty="0">
                <a:solidFill>
                  <a:schemeClr val="tx1">
                    <a:lumMod val="85000"/>
                    <a:lumOff val="15000"/>
                  </a:schemeClr>
                </a:solidFill>
                <a:latin typeface="Wingdings" pitchFamily="2" charset="2"/>
              </a:rPr>
              <a:t>, </a:t>
            </a:r>
            <a:r>
              <a:rPr lang="en-GB" sz="4200" dirty="0" err="1">
                <a:solidFill>
                  <a:schemeClr val="tx1">
                    <a:lumMod val="85000"/>
                    <a:lumOff val="15000"/>
                  </a:schemeClr>
                </a:solidFill>
                <a:latin typeface="Wingdings" pitchFamily="2" charset="2"/>
              </a:rPr>
              <a:t>zaire</a:t>
            </a:r>
            <a:endParaRPr lang="en-GB" sz="4200" dirty="0">
              <a:solidFill>
                <a:schemeClr val="tx1">
                  <a:lumMod val="85000"/>
                  <a:lumOff val="15000"/>
                </a:schemeClr>
              </a:solidFill>
              <a:latin typeface="Wingdings" pitchFamily="2" charset="2"/>
            </a:endParaRPr>
          </a:p>
          <a:p>
            <a:pPr>
              <a:lnSpc>
                <a:spcPct val="80000"/>
              </a:lnSpc>
              <a:spcBef>
                <a:spcPct val="0"/>
              </a:spcBef>
            </a:pPr>
            <a:r>
              <a:rPr lang="en-GB" sz="4200" dirty="0">
                <a:solidFill>
                  <a:schemeClr val="tx1">
                    <a:lumMod val="85000"/>
                    <a:lumOff val="15000"/>
                  </a:schemeClr>
                </a:solidFill>
                <a:latin typeface="Wingdings" pitchFamily="2" charset="2"/>
              </a:rPr>
              <a:t>Register now</a:t>
            </a:r>
          </a:p>
          <a:p>
            <a:pPr>
              <a:lnSpc>
                <a:spcPct val="80000"/>
              </a:lnSpc>
              <a:spcBef>
                <a:spcPct val="0"/>
              </a:spcBef>
            </a:pPr>
            <a:r>
              <a:rPr lang="en-GB" sz="4200" dirty="0">
                <a:solidFill>
                  <a:schemeClr val="tx1">
                    <a:lumMod val="85000"/>
                    <a:lumOff val="15000"/>
                  </a:schemeClr>
                </a:solidFill>
                <a:latin typeface="Wingdings" pitchFamily="2" charset="2"/>
              </a:rPr>
              <a:t>On the 7</a:t>
            </a:r>
            <a:r>
              <a:rPr lang="en-GB" sz="4200" baseline="30000" dirty="0">
                <a:solidFill>
                  <a:schemeClr val="tx1">
                    <a:lumMod val="85000"/>
                    <a:lumOff val="15000"/>
                  </a:schemeClr>
                </a:solidFill>
                <a:latin typeface="Wingdings" pitchFamily="2" charset="2"/>
              </a:rPr>
              <a:t>th</a:t>
            </a:r>
            <a:r>
              <a:rPr lang="en-GB" sz="4200" dirty="0">
                <a:solidFill>
                  <a:schemeClr val="tx1">
                    <a:lumMod val="85000"/>
                    <a:lumOff val="15000"/>
                  </a:schemeClr>
                </a:solidFill>
                <a:latin typeface="Wingdings" pitchFamily="2" charset="2"/>
              </a:rPr>
              <a:t> May Honolulu will provide the backdrop of the eleventh international world wide web conference. This prestigious event …</a:t>
            </a:r>
          </a:p>
          <a:p>
            <a:pPr>
              <a:lnSpc>
                <a:spcPct val="80000"/>
              </a:lnSpc>
              <a:spcBef>
                <a:spcPct val="0"/>
              </a:spcBef>
            </a:pPr>
            <a:r>
              <a:rPr lang="en-GB" sz="4200" dirty="0">
                <a:solidFill>
                  <a:schemeClr val="tx1">
                    <a:lumMod val="85000"/>
                    <a:lumOff val="15000"/>
                  </a:schemeClr>
                </a:solidFill>
                <a:latin typeface="Wingdings" pitchFamily="2" charset="2"/>
              </a:rPr>
              <a:t>Speakers confirmed</a:t>
            </a:r>
          </a:p>
          <a:p>
            <a:pPr>
              <a:lnSpc>
                <a:spcPct val="80000"/>
              </a:lnSpc>
              <a:spcBef>
                <a:spcPct val="0"/>
              </a:spcBef>
            </a:pPr>
            <a:r>
              <a:rPr lang="en-GB" sz="4200" dirty="0">
                <a:solidFill>
                  <a:schemeClr val="tx1">
                    <a:lumMod val="85000"/>
                    <a:lumOff val="15000"/>
                  </a:schemeClr>
                </a:solidFill>
                <a:latin typeface="Wingdings" pitchFamily="2" charset="2"/>
              </a:rPr>
              <a:t>Tim </a:t>
            </a:r>
            <a:r>
              <a:rPr lang="en-GB" sz="4200" dirty="0" err="1">
                <a:solidFill>
                  <a:schemeClr val="tx1">
                    <a:lumMod val="85000"/>
                    <a:lumOff val="15000"/>
                  </a:schemeClr>
                </a:solidFill>
                <a:latin typeface="Wingdings" pitchFamily="2" charset="2"/>
              </a:rPr>
              <a:t>berners-lee</a:t>
            </a:r>
            <a:r>
              <a:rPr lang="en-GB" sz="4200" dirty="0">
                <a:solidFill>
                  <a:schemeClr val="tx1">
                    <a:lumMod val="85000"/>
                    <a:lumOff val="15000"/>
                  </a:schemeClr>
                </a:solidFill>
                <a:latin typeface="Wingdings" pitchFamily="2" charset="2"/>
              </a:rPr>
              <a:t>  </a:t>
            </a:r>
          </a:p>
          <a:p>
            <a:pPr>
              <a:lnSpc>
                <a:spcPct val="80000"/>
              </a:lnSpc>
              <a:spcBef>
                <a:spcPct val="0"/>
              </a:spcBef>
            </a:pPr>
            <a:r>
              <a:rPr lang="en-GB" sz="4200" dirty="0">
                <a:solidFill>
                  <a:schemeClr val="tx1">
                    <a:lumMod val="85000"/>
                    <a:lumOff val="15000"/>
                  </a:schemeClr>
                </a:solidFill>
                <a:latin typeface="Wingdings" pitchFamily="2" charset="2"/>
              </a:rPr>
              <a:t>Tim is the well known inventor of the Web, …</a:t>
            </a:r>
          </a:p>
          <a:p>
            <a:pPr>
              <a:lnSpc>
                <a:spcPct val="80000"/>
              </a:lnSpc>
              <a:spcBef>
                <a:spcPct val="0"/>
              </a:spcBef>
            </a:pPr>
            <a:r>
              <a:rPr lang="en-GB" sz="4200" dirty="0">
                <a:solidFill>
                  <a:schemeClr val="tx1">
                    <a:lumMod val="85000"/>
                    <a:lumOff val="15000"/>
                  </a:schemeClr>
                </a:solidFill>
                <a:latin typeface="Wingdings" pitchFamily="2" charset="2"/>
              </a:rPr>
              <a:t>Ian Foster</a:t>
            </a:r>
          </a:p>
          <a:p>
            <a:pPr>
              <a:lnSpc>
                <a:spcPct val="80000"/>
              </a:lnSpc>
              <a:spcBef>
                <a:spcPct val="0"/>
              </a:spcBef>
            </a:pPr>
            <a:r>
              <a:rPr lang="en-GB" sz="4200" dirty="0">
                <a:solidFill>
                  <a:schemeClr val="tx1">
                    <a:lumMod val="85000"/>
                    <a:lumOff val="15000"/>
                  </a:schemeClr>
                </a:solidFill>
                <a:latin typeface="Wingdings" pitchFamily="2" charset="2"/>
              </a:rPr>
              <a:t>Ian is the pioneer of the Grid, the next generation internet …</a:t>
            </a:r>
          </a:p>
          <a:p>
            <a:pPr>
              <a:lnSpc>
                <a:spcPct val="80000"/>
              </a:lnSpc>
              <a:spcBef>
                <a:spcPct val="0"/>
              </a:spcBef>
            </a:pPr>
            <a:endParaRPr lang="en-GB" sz="4200" dirty="0">
              <a:solidFill>
                <a:schemeClr val="tx1">
                  <a:lumMod val="85000"/>
                  <a:lumOff val="15000"/>
                </a:schemeClr>
              </a:solidFill>
              <a:latin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What Is Ontology?</a:t>
            </a:r>
            <a:endParaRPr lang="en-US" b="1" dirty="0">
              <a:solidFill>
                <a:srgbClr val="00B0F0"/>
              </a:solidFill>
            </a:endParaRPr>
          </a:p>
        </p:txBody>
      </p:sp>
      <p:sp>
        <p:nvSpPr>
          <p:cNvPr id="3" name="Content Placeholder 2"/>
          <p:cNvSpPr>
            <a:spLocks noGrp="1"/>
          </p:cNvSpPr>
          <p:nvPr>
            <p:ph idx="1"/>
          </p:nvPr>
        </p:nvSpPr>
        <p:spPr/>
        <p:txBody>
          <a:bodyPr/>
          <a:lstStyle/>
          <a:p>
            <a:endParaRPr lang="en-US"/>
          </a:p>
        </p:txBody>
      </p:sp>
      <p:pic>
        <p:nvPicPr>
          <p:cNvPr id="4" name="Picture 3" descr="C:\Users\Admin\Downloads\syamili.png"/>
          <p:cNvPicPr>
            <a:picLocks noChangeAspect="1" noChangeArrowheads="1"/>
          </p:cNvPicPr>
          <p:nvPr/>
        </p:nvPicPr>
        <p:blipFill>
          <a:blip r:embed="rId2"/>
          <a:srcRect/>
          <a:stretch>
            <a:fillRect/>
          </a:stretch>
        </p:blipFill>
        <p:spPr bwMode="auto">
          <a:xfrm>
            <a:off x="0" y="1447800"/>
            <a:ext cx="8763000" cy="4800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456406" y="1015537"/>
            <a:ext cx="8116784" cy="4299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50000"/>
              </a:lnSpc>
              <a:spcBef>
                <a:spcPts val="600"/>
              </a:spcBef>
            </a:pPr>
            <a:endParaRPr lang="en-US" dirty="0"/>
          </a:p>
        </p:txBody>
      </p:sp>
      <p:sp>
        <p:nvSpPr>
          <p:cNvPr id="5" name="TextBox 4"/>
          <p:cNvSpPr txBox="1">
            <a:spLocks noChangeArrowheads="1"/>
          </p:cNvSpPr>
          <p:nvPr/>
        </p:nvSpPr>
        <p:spPr>
          <a:xfrm>
            <a:off x="723900" y="568356"/>
            <a:ext cx="7696200" cy="1143000"/>
          </a:xfrm>
          <a:prstGeom prst="rect">
            <a:avLst/>
          </a:prstGeom>
        </p:spPr>
        <p:txBody>
          <a:bodyPr vert="horz" lIns="91440" tIns="45720" rIns="91440" bIns="45720" rtlCol="0" anchor="ct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small" spc="0" normalizeH="0" baseline="0" noProof="0" dirty="0" smtClean="0">
                <a:ln>
                  <a:noFill/>
                </a:ln>
                <a:effectLst>
                  <a:reflection blurRad="6350" stA="55000" endA="300" endPos="45500" dir="5400000" sy="-100000" algn="bl" rotWithShape="0"/>
                </a:effectLst>
                <a:uLnTx/>
                <a:uFillTx/>
                <a:latin typeface="Constantia" pitchFamily="18" charset="0"/>
                <a:ea typeface="+mj-ea"/>
                <a:cs typeface="+mj-cs"/>
              </a:rPr>
              <a:t> </a:t>
            </a:r>
            <a:r>
              <a:rPr kumimoji="0" lang="en-US" sz="3800" b="1" i="0" u="none" strike="noStrike" kern="1200" cap="small" spc="0" normalizeH="0" noProof="0" dirty="0" smtClean="0">
                <a:ln>
                  <a:noFill/>
                </a:ln>
                <a:effectLst>
                  <a:reflection blurRad="6350" stA="55000" endA="300" endPos="45500" dir="5400000" sy="-100000" algn="bl" rotWithShape="0"/>
                </a:effectLst>
                <a:uLnTx/>
                <a:uFillTx/>
                <a:latin typeface="Constantia" pitchFamily="18" charset="0"/>
                <a:ea typeface="+mj-ea"/>
                <a:cs typeface="+mj-cs"/>
              </a:rPr>
              <a:t>  </a:t>
            </a:r>
            <a:endParaRPr kumimoji="0" lang="en-US" sz="3800" b="1" i="0" u="none" strike="noStrike" kern="1200" cap="small" spc="0" normalizeH="0" baseline="0" noProof="0" dirty="0" smtClean="0">
              <a:ln>
                <a:noFill/>
              </a:ln>
              <a:effectLst>
                <a:reflection blurRad="6350" stA="55000" endA="300" endPos="45500" dir="5400000" sy="-100000" algn="bl" rotWithShape="0"/>
              </a:effectLst>
              <a:uLnTx/>
              <a:uFillTx/>
              <a:latin typeface="Constantia" pitchFamily="18"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3800" b="1" cap="small" dirty="0">
                <a:solidFill>
                  <a:schemeClr val="bg1"/>
                </a:solidFill>
                <a:effectLst>
                  <a:reflection blurRad="6350" stA="55000" endA="300" endPos="45500" dir="5400000" sy="-100000" algn="bl" rotWithShape="0"/>
                </a:effectLst>
                <a:latin typeface="Constantia" pitchFamily="18" charset="0"/>
                <a:ea typeface="+mj-ea"/>
                <a:cs typeface="+mj-cs"/>
              </a:rPr>
              <a:t> </a:t>
            </a:r>
            <a:r>
              <a:rPr lang="en-US" sz="3800" b="1" cap="small" dirty="0" smtClean="0">
                <a:solidFill>
                  <a:schemeClr val="bg1"/>
                </a:solidFill>
                <a:effectLst>
                  <a:reflection blurRad="6350" stA="55000" endA="300" endPos="45500" dir="5400000" sy="-100000" algn="bl" rotWithShape="0"/>
                </a:effectLst>
                <a:latin typeface="Constantia" pitchFamily="18" charset="0"/>
                <a:ea typeface="+mj-ea"/>
                <a:cs typeface="+mj-cs"/>
              </a:rPr>
              <a:t>         </a:t>
            </a:r>
            <a:r>
              <a:rPr kumimoji="0" lang="en-US" sz="3800" b="1" i="0" u="none" strike="noStrike" kern="1200" cap="small" spc="0" normalizeH="0" baseline="0" noProof="0" dirty="0" smtClean="0">
                <a:ln>
                  <a:noFill/>
                </a:ln>
                <a:solidFill>
                  <a:schemeClr val="bg1"/>
                </a:solidFill>
                <a:effectLst>
                  <a:reflection blurRad="6350" stA="55000" endA="300" endPos="45500" dir="5400000" sy="-100000" algn="bl" rotWithShape="0"/>
                </a:effectLst>
                <a:uLnTx/>
                <a:uFillTx/>
                <a:latin typeface="Constantia" pitchFamily="18" charset="0"/>
                <a:ea typeface="+mj-ea"/>
                <a:cs typeface="+mj-cs"/>
              </a:rPr>
              <a:t> </a:t>
            </a:r>
            <a:endParaRPr kumimoji="0" lang="el-GR" sz="3800" b="1" i="0" u="none" strike="noStrike" kern="1200" cap="small" spc="0" normalizeH="0" baseline="0" noProof="0" dirty="0" smtClean="0">
              <a:ln>
                <a:noFill/>
              </a:ln>
              <a:solidFill>
                <a:schemeClr val="bg1"/>
              </a:solidFill>
              <a:effectLst>
                <a:reflection blurRad="6350" stA="55000" endA="300" endPos="45500" dir="5400000" sy="-100000" algn="bl" rotWithShape="0"/>
              </a:effectLst>
              <a:uLnTx/>
              <a:uFillTx/>
              <a:latin typeface="Constantia" pitchFamily="18" charset="0"/>
              <a:ea typeface="+mj-ea"/>
              <a:cs typeface="+mj-cs"/>
            </a:endParaRPr>
          </a:p>
        </p:txBody>
      </p:sp>
      <p:sp>
        <p:nvSpPr>
          <p:cNvPr id="6" name="Text Box 3"/>
          <p:cNvSpPr txBox="1">
            <a:spLocks noChangeArrowheads="1"/>
          </p:cNvSpPr>
          <p:nvPr/>
        </p:nvSpPr>
        <p:spPr bwMode="auto">
          <a:xfrm>
            <a:off x="323056" y="2232212"/>
            <a:ext cx="8497888" cy="7207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1" hangingPunct="1">
              <a:lnSpc>
                <a:spcPct val="125000"/>
              </a:lnSpc>
              <a:spcBef>
                <a:spcPct val="55000"/>
              </a:spcBef>
              <a:buClr>
                <a:schemeClr val="bg2"/>
              </a:buClr>
              <a:buSzPct val="70000"/>
              <a:buFont typeface="Wingdings" pitchFamily="2" charset="2"/>
              <a:buNone/>
            </a:pPr>
            <a:r>
              <a:rPr lang="en-US" sz="2200" b="1" dirty="0"/>
              <a:t>‘A </a:t>
            </a:r>
            <a:r>
              <a:rPr lang="en-US" sz="2200" b="1" i="1" dirty="0">
                <a:solidFill>
                  <a:schemeClr val="tx2"/>
                </a:solidFill>
              </a:rPr>
              <a:t>formal</a:t>
            </a:r>
            <a:r>
              <a:rPr lang="en-US" sz="2200" b="1" dirty="0"/>
              <a:t>, </a:t>
            </a:r>
            <a:r>
              <a:rPr lang="en-US" sz="2200" b="1" i="1" dirty="0">
                <a:solidFill>
                  <a:schemeClr val="tx2"/>
                </a:solidFill>
              </a:rPr>
              <a:t>explicit</a:t>
            </a:r>
            <a:r>
              <a:rPr lang="en-US" sz="2200" b="1" dirty="0"/>
              <a:t> specification of a </a:t>
            </a:r>
            <a:r>
              <a:rPr lang="en-US" sz="2200" b="1" i="1" dirty="0">
                <a:solidFill>
                  <a:schemeClr val="tx2"/>
                </a:solidFill>
              </a:rPr>
              <a:t>shared conceptualization</a:t>
            </a:r>
            <a:r>
              <a:rPr lang="en-US" sz="2200" b="1" dirty="0"/>
              <a:t>’</a:t>
            </a:r>
            <a:endParaRPr lang="el-GR" sz="2200" b="1" dirty="0"/>
          </a:p>
        </p:txBody>
      </p:sp>
      <p:sp>
        <p:nvSpPr>
          <p:cNvPr id="7" name="Text Box 4"/>
          <p:cNvSpPr txBox="1">
            <a:spLocks noChangeArrowheads="1"/>
          </p:cNvSpPr>
          <p:nvPr/>
        </p:nvSpPr>
        <p:spPr bwMode="auto">
          <a:xfrm>
            <a:off x="323056" y="3384737"/>
            <a:ext cx="2016125" cy="92551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must be machine </a:t>
            </a:r>
          </a:p>
          <a:p>
            <a:pPr algn="ctr"/>
            <a:r>
              <a:rPr lang="en-US" b="1" dirty="0"/>
              <a:t>understandable</a:t>
            </a:r>
            <a:endParaRPr lang="el-GR" b="1" dirty="0"/>
          </a:p>
        </p:txBody>
      </p:sp>
      <p:sp>
        <p:nvSpPr>
          <p:cNvPr id="8" name="Line 5"/>
          <p:cNvSpPr>
            <a:spLocks noChangeShapeType="1"/>
          </p:cNvSpPr>
          <p:nvPr/>
        </p:nvSpPr>
        <p:spPr bwMode="auto">
          <a:xfrm flipH="1">
            <a:off x="1115219" y="2808475"/>
            <a:ext cx="142875" cy="504825"/>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Text Box 6"/>
          <p:cNvSpPr txBox="1">
            <a:spLocks noChangeArrowheads="1"/>
          </p:cNvSpPr>
          <p:nvPr/>
        </p:nvSpPr>
        <p:spPr bwMode="auto">
          <a:xfrm>
            <a:off x="1186656" y="4537262"/>
            <a:ext cx="3168650" cy="92551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ym typeface="Wingdings" pitchFamily="2" charset="2"/>
              </a:rPr>
              <a:t>types</a:t>
            </a:r>
            <a:r>
              <a:rPr lang="en-US" dirty="0">
                <a:sym typeface="Wingdings" pitchFamily="2" charset="2"/>
              </a:rPr>
              <a:t> </a:t>
            </a:r>
            <a:r>
              <a:rPr lang="en-US" b="1" dirty="0">
                <a:sym typeface="Wingdings" pitchFamily="2" charset="2"/>
              </a:rPr>
              <a:t>of</a:t>
            </a:r>
            <a:r>
              <a:rPr lang="en-US" dirty="0">
                <a:sym typeface="Wingdings" pitchFamily="2" charset="2"/>
              </a:rPr>
              <a:t> </a:t>
            </a:r>
            <a:r>
              <a:rPr lang="en-US" b="1" dirty="0">
                <a:sym typeface="Wingdings" pitchFamily="2" charset="2"/>
              </a:rPr>
              <a:t>concepts</a:t>
            </a:r>
            <a:r>
              <a:rPr lang="en-US" dirty="0">
                <a:sym typeface="Wingdings" pitchFamily="2" charset="2"/>
              </a:rPr>
              <a:t> </a:t>
            </a:r>
            <a:r>
              <a:rPr lang="en-US" b="1" dirty="0">
                <a:sym typeface="Wingdings" pitchFamily="2" charset="2"/>
              </a:rPr>
              <a:t>and</a:t>
            </a:r>
            <a:r>
              <a:rPr lang="en-US" dirty="0">
                <a:sym typeface="Wingdings" pitchFamily="2" charset="2"/>
              </a:rPr>
              <a:t> </a:t>
            </a:r>
          </a:p>
          <a:p>
            <a:pPr algn="ctr"/>
            <a:r>
              <a:rPr lang="en-US" b="1" dirty="0">
                <a:sym typeface="Wingdings" pitchFamily="2" charset="2"/>
              </a:rPr>
              <a:t>constraints</a:t>
            </a:r>
            <a:r>
              <a:rPr lang="en-US" dirty="0">
                <a:sym typeface="Wingdings" pitchFamily="2" charset="2"/>
              </a:rPr>
              <a:t> </a:t>
            </a:r>
            <a:r>
              <a:rPr lang="en-US" b="1" dirty="0">
                <a:sym typeface="Wingdings" pitchFamily="2" charset="2"/>
              </a:rPr>
              <a:t>must</a:t>
            </a:r>
            <a:r>
              <a:rPr lang="en-US" dirty="0">
                <a:sym typeface="Wingdings" pitchFamily="2" charset="2"/>
              </a:rPr>
              <a:t> </a:t>
            </a:r>
            <a:r>
              <a:rPr lang="en-US" b="1" dirty="0">
                <a:sym typeface="Wingdings" pitchFamily="2" charset="2"/>
              </a:rPr>
              <a:t>be</a:t>
            </a:r>
            <a:r>
              <a:rPr lang="en-US" dirty="0">
                <a:sym typeface="Wingdings" pitchFamily="2" charset="2"/>
              </a:rPr>
              <a:t> </a:t>
            </a:r>
            <a:r>
              <a:rPr lang="en-US" b="1" dirty="0">
                <a:sym typeface="Wingdings" pitchFamily="2" charset="2"/>
              </a:rPr>
              <a:t>clearly</a:t>
            </a:r>
            <a:r>
              <a:rPr lang="en-US" dirty="0">
                <a:sym typeface="Wingdings" pitchFamily="2" charset="2"/>
              </a:rPr>
              <a:t> </a:t>
            </a:r>
          </a:p>
          <a:p>
            <a:pPr algn="ctr"/>
            <a:r>
              <a:rPr lang="en-US" b="1" dirty="0">
                <a:sym typeface="Wingdings" pitchFamily="2" charset="2"/>
              </a:rPr>
              <a:t>defined</a:t>
            </a:r>
            <a:endParaRPr lang="el-GR" b="1" dirty="0">
              <a:sym typeface="Wingdings" pitchFamily="2" charset="2"/>
            </a:endParaRPr>
          </a:p>
        </p:txBody>
      </p:sp>
      <p:sp>
        <p:nvSpPr>
          <p:cNvPr id="10" name="Line 7"/>
          <p:cNvSpPr>
            <a:spLocks noChangeShapeType="1"/>
          </p:cNvSpPr>
          <p:nvPr/>
        </p:nvSpPr>
        <p:spPr bwMode="auto">
          <a:xfrm>
            <a:off x="2209800" y="2819400"/>
            <a:ext cx="533400" cy="175260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Text Box 8"/>
          <p:cNvSpPr txBox="1">
            <a:spLocks noChangeArrowheads="1"/>
          </p:cNvSpPr>
          <p:nvPr/>
        </p:nvSpPr>
        <p:spPr bwMode="auto">
          <a:xfrm>
            <a:off x="3131344" y="3529200"/>
            <a:ext cx="3527425" cy="6508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ym typeface="Wingdings" pitchFamily="2" charset="2"/>
              </a:rPr>
              <a:t>not private to some individual,</a:t>
            </a:r>
          </a:p>
          <a:p>
            <a:pPr algn="ctr"/>
            <a:r>
              <a:rPr lang="en-US" b="1" dirty="0">
                <a:sym typeface="Wingdings" pitchFamily="2" charset="2"/>
              </a:rPr>
              <a:t>but accepted by a group</a:t>
            </a:r>
            <a:endParaRPr lang="el-GR" b="1" dirty="0">
              <a:sym typeface="Wingdings" pitchFamily="2" charset="2"/>
            </a:endParaRPr>
          </a:p>
        </p:txBody>
      </p:sp>
      <p:sp>
        <p:nvSpPr>
          <p:cNvPr id="12" name="Line 9"/>
          <p:cNvSpPr>
            <a:spLocks noChangeShapeType="1"/>
          </p:cNvSpPr>
          <p:nvPr/>
        </p:nvSpPr>
        <p:spPr bwMode="auto">
          <a:xfrm flipH="1">
            <a:off x="4931568" y="2743200"/>
            <a:ext cx="97631" cy="712975"/>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Text Box 10"/>
          <p:cNvSpPr txBox="1">
            <a:spLocks noChangeArrowheads="1"/>
          </p:cNvSpPr>
          <p:nvPr/>
        </p:nvSpPr>
        <p:spPr bwMode="auto">
          <a:xfrm>
            <a:off x="4858544" y="4537262"/>
            <a:ext cx="3960812" cy="14732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5000"/>
              </a:lnSpc>
              <a:spcBef>
                <a:spcPct val="50000"/>
              </a:spcBef>
            </a:pPr>
            <a:r>
              <a:rPr lang="en-US" b="1" dirty="0">
                <a:sym typeface="Wingdings" pitchFamily="2" charset="2"/>
              </a:rPr>
              <a:t>an abstract model of some phenomenon in the world formed by identifying the relevant concepts of that phenomenon</a:t>
            </a:r>
            <a:endParaRPr lang="el-GR" b="1" dirty="0">
              <a:sym typeface="Wingdings" pitchFamily="2" charset="2"/>
            </a:endParaRPr>
          </a:p>
        </p:txBody>
      </p:sp>
      <p:sp>
        <p:nvSpPr>
          <p:cNvPr id="14" name="Line 11"/>
          <p:cNvSpPr>
            <a:spLocks noChangeShapeType="1"/>
          </p:cNvSpPr>
          <p:nvPr/>
        </p:nvSpPr>
        <p:spPr bwMode="auto">
          <a:xfrm>
            <a:off x="6946270" y="2736684"/>
            <a:ext cx="288762" cy="1727553"/>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TextBox 1"/>
          <p:cNvSpPr txBox="1"/>
          <p:nvPr/>
        </p:nvSpPr>
        <p:spPr>
          <a:xfrm>
            <a:off x="4495800" y="1219200"/>
            <a:ext cx="4607007" cy="381000"/>
          </a:xfrm>
          <a:prstGeom prst="rect">
            <a:avLst/>
          </a:prstGeom>
          <a:noFill/>
        </p:spPr>
        <p:txBody>
          <a:bodyPr wrap="square" rtlCol="0">
            <a:spAutoFit/>
          </a:bodyPr>
          <a:lstStyle/>
          <a:p>
            <a:r>
              <a:rPr lang="en-US" b="1" dirty="0" smtClean="0"/>
              <a:t>-----By Thomas </a:t>
            </a:r>
            <a:r>
              <a:rPr lang="en-US" b="1" dirty="0"/>
              <a:t>Robert (Tom) </a:t>
            </a:r>
            <a:r>
              <a:rPr lang="en-US" b="1" dirty="0" smtClean="0"/>
              <a:t>Gruber (1994)</a:t>
            </a:r>
            <a:endParaRPr lang="en-US" dirty="0"/>
          </a:p>
        </p:txBody>
      </p:sp>
      <p:sp>
        <p:nvSpPr>
          <p:cNvPr id="3" name="Rectangle 2"/>
          <p:cNvSpPr/>
          <p:nvPr/>
        </p:nvSpPr>
        <p:spPr>
          <a:xfrm>
            <a:off x="457200" y="381000"/>
            <a:ext cx="78486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Constantia" pitchFamily="18" charset="0"/>
                <a:ea typeface="+mj-ea"/>
                <a:cs typeface="+mj-cs"/>
              </a:rPr>
              <a:t>  </a:t>
            </a:r>
            <a:endParaRPr kumimoji="0" lang="en-US" sz="4000" b="1" i="0" u="none"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Constant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nstantia" pitchFamily="18" charset="0"/>
                <a:ea typeface="+mj-ea"/>
                <a:cs typeface="+mj-cs"/>
              </a:rPr>
              <a:t> </a:t>
            </a: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nstantia" pitchFamily="18" charset="0"/>
                <a:ea typeface="+mj-ea"/>
                <a:cs typeface="+mj-cs"/>
              </a:rPr>
              <a:t>         </a:t>
            </a:r>
            <a:r>
              <a:rPr kumimoji="0" lang="en-US" sz="4000" b="1" i="0" u="none"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Constantia" pitchFamily="18" charset="0"/>
                <a:ea typeface="+mj-ea"/>
                <a:cs typeface="+mj-cs"/>
              </a:rPr>
              <a:t> </a:t>
            </a:r>
            <a:endPar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Rectangle 15"/>
          <p:cNvSpPr/>
          <p:nvPr/>
        </p:nvSpPr>
        <p:spPr>
          <a:xfrm>
            <a:off x="1935556" y="600670"/>
            <a:ext cx="4846244"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dirty="0" smtClean="0">
                <a:solidFill>
                  <a:schemeClr val="accent5">
                    <a:lumMod val="75000"/>
                  </a:schemeClr>
                </a:solidFill>
                <a:latin typeface="Cambria" pitchFamily="18" charset="0"/>
              </a:rPr>
              <a:t>Ontology Definition</a:t>
            </a:r>
            <a:endParaRPr lang="en-US" sz="4000" b="1" spc="0" dirty="0">
              <a:ln/>
              <a:solidFill>
                <a:srgbClr val="00B0F0"/>
              </a:solidFill>
              <a:effectLst>
                <a:reflection blurRad="10000" stA="55000" endPos="48000" dist="500" dir="5400000" sy="-100000" algn="bl" rotWithShape="0"/>
              </a:effectLst>
              <a:latin typeface="Cambria" pitchFamily="18" charset="0"/>
            </a:endParaRPr>
          </a:p>
        </p:txBody>
      </p:sp>
    </p:spTree>
    <p:extLst>
      <p:ext uri="{BB962C8B-B14F-4D97-AF65-F5344CB8AC3E}">
        <p14:creationId xmlns:p14="http://schemas.microsoft.com/office/powerpoint/2010/main" val="1868853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75000"/>
                  </a:schemeClr>
                </a:solidFill>
                <a:latin typeface="Cambria" pitchFamily="18" charset="0"/>
              </a:rPr>
              <a:t>Introduction to the Problem</a:t>
            </a:r>
          </a:p>
        </p:txBody>
      </p:sp>
      <p:sp>
        <p:nvSpPr>
          <p:cNvPr id="3" name="Content Placeholder 2"/>
          <p:cNvSpPr>
            <a:spLocks noGrp="1"/>
          </p:cNvSpPr>
          <p:nvPr>
            <p:ph idx="1"/>
          </p:nvPr>
        </p:nvSpPr>
        <p:spPr>
          <a:xfrm>
            <a:off x="304800" y="1447800"/>
            <a:ext cx="8610600" cy="5181600"/>
          </a:xfrm>
        </p:spPr>
        <p:txBody>
          <a:bodyPr>
            <a:normAutofit fontScale="85000" lnSpcReduction="10000"/>
          </a:bodyPr>
          <a:lstStyle/>
          <a:p>
            <a:pPr marL="0" indent="0" algn="just">
              <a:buNone/>
            </a:pPr>
            <a:r>
              <a:rPr lang="en-US" dirty="0"/>
              <a:t>When a new ontology is going to build, several basic questions arise related to the methodology, tools and techniques which are to be used in development process. The major questions related to methodology are </a:t>
            </a:r>
            <a:endParaRPr lang="en-US" dirty="0" smtClean="0"/>
          </a:p>
          <a:p>
            <a:pPr algn="just">
              <a:buFont typeface="Wingdings" pitchFamily="2" charset="2"/>
              <a:buChar char="Ø"/>
            </a:pPr>
            <a:r>
              <a:rPr lang="en-US" dirty="0" smtClean="0">
                <a:solidFill>
                  <a:srgbClr val="C00000"/>
                </a:solidFill>
              </a:rPr>
              <a:t>Which </a:t>
            </a:r>
            <a:r>
              <a:rPr lang="en-US" dirty="0">
                <a:solidFill>
                  <a:srgbClr val="C00000"/>
                </a:solidFill>
              </a:rPr>
              <a:t>methodology can I use for building </a:t>
            </a:r>
            <a:r>
              <a:rPr lang="en-US" dirty="0" smtClean="0">
                <a:solidFill>
                  <a:srgbClr val="C00000"/>
                </a:solidFill>
              </a:rPr>
              <a:t>ontology?</a:t>
            </a:r>
          </a:p>
          <a:p>
            <a:pPr algn="just">
              <a:buFont typeface="Wingdings" pitchFamily="2" charset="2"/>
              <a:buChar char="Ø"/>
            </a:pPr>
            <a:r>
              <a:rPr lang="en-US" dirty="0" smtClean="0">
                <a:solidFill>
                  <a:srgbClr val="C00000"/>
                </a:solidFill>
              </a:rPr>
              <a:t>Whether </a:t>
            </a:r>
            <a:r>
              <a:rPr lang="en-US" dirty="0">
                <a:solidFill>
                  <a:srgbClr val="C00000"/>
                </a:solidFill>
              </a:rPr>
              <a:t>it should be start from scratch or using other ontologies available on the </a:t>
            </a:r>
            <a:r>
              <a:rPr lang="en-US" dirty="0" smtClean="0">
                <a:solidFill>
                  <a:srgbClr val="C00000"/>
                </a:solidFill>
              </a:rPr>
              <a:t>server?</a:t>
            </a:r>
          </a:p>
          <a:p>
            <a:pPr algn="just">
              <a:buFont typeface="Wingdings" pitchFamily="2" charset="2"/>
              <a:buChar char="Ø"/>
            </a:pPr>
            <a:r>
              <a:rPr lang="en-US" dirty="0" smtClean="0">
                <a:solidFill>
                  <a:srgbClr val="C00000"/>
                </a:solidFill>
              </a:rPr>
              <a:t>Which </a:t>
            </a:r>
            <a:r>
              <a:rPr lang="en-US" dirty="0">
                <a:solidFill>
                  <a:srgbClr val="C00000"/>
                </a:solidFill>
              </a:rPr>
              <a:t>is the life cycle of an ontology that is developed with a specific </a:t>
            </a:r>
            <a:r>
              <a:rPr lang="en-US" dirty="0" smtClean="0">
                <a:solidFill>
                  <a:srgbClr val="C00000"/>
                </a:solidFill>
              </a:rPr>
              <a:t>methodology?</a:t>
            </a:r>
          </a:p>
          <a:p>
            <a:pPr marL="0" indent="0" algn="just">
              <a:buNone/>
            </a:pPr>
            <a:r>
              <a:rPr lang="en-US" dirty="0" smtClean="0"/>
              <a:t>Keeping </a:t>
            </a:r>
            <a:r>
              <a:rPr lang="en-US" dirty="0"/>
              <a:t>these issues in mind the study attempts to critically evaluate the existing ontology engineering methodologies. </a:t>
            </a:r>
          </a:p>
        </p:txBody>
      </p:sp>
    </p:spTree>
    <p:extLst>
      <p:ext uri="{BB962C8B-B14F-4D97-AF65-F5344CB8AC3E}">
        <p14:creationId xmlns:p14="http://schemas.microsoft.com/office/powerpoint/2010/main" val="235498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50000"/>
                  </a:schemeClr>
                </a:solidFill>
                <a:latin typeface="Cambria" pitchFamily="18" charset="0"/>
              </a:rPr>
              <a:t>Objectives of the study</a:t>
            </a:r>
            <a:endParaRPr lang="en-US" b="1" dirty="0">
              <a:solidFill>
                <a:schemeClr val="accent5">
                  <a:lumMod val="50000"/>
                </a:schemeClr>
              </a:solidFill>
              <a:latin typeface="Cambria" pitchFamily="18" charset="0"/>
            </a:endParaRPr>
          </a:p>
        </p:txBody>
      </p:sp>
      <p:sp>
        <p:nvSpPr>
          <p:cNvPr id="3" name="Content Placeholder 2"/>
          <p:cNvSpPr>
            <a:spLocks noGrp="1"/>
          </p:cNvSpPr>
          <p:nvPr>
            <p:ph idx="1"/>
          </p:nvPr>
        </p:nvSpPr>
        <p:spPr>
          <a:xfrm>
            <a:off x="533400" y="1600200"/>
            <a:ext cx="8229600" cy="4495800"/>
          </a:xfrm>
        </p:spPr>
        <p:txBody>
          <a:bodyPr>
            <a:normAutofit lnSpcReduction="10000"/>
          </a:bodyPr>
          <a:lstStyle/>
          <a:p>
            <a:pPr algn="just">
              <a:buFont typeface="Wingdings" pitchFamily="2" charset="2"/>
              <a:buChar char="q"/>
            </a:pPr>
            <a:r>
              <a:rPr lang="en-US" dirty="0" smtClean="0">
                <a:solidFill>
                  <a:srgbClr val="C00000"/>
                </a:solidFill>
                <a:latin typeface="Cambria" pitchFamily="18" charset="0"/>
              </a:rPr>
              <a:t>Discusses </a:t>
            </a:r>
            <a:r>
              <a:rPr lang="en-US" dirty="0">
                <a:solidFill>
                  <a:srgbClr val="C00000"/>
                </a:solidFill>
                <a:latin typeface="Cambria" pitchFamily="18" charset="0"/>
              </a:rPr>
              <a:t>various ontology engineering methodologies </a:t>
            </a:r>
          </a:p>
          <a:p>
            <a:pPr algn="just">
              <a:buFont typeface="Wingdings" pitchFamily="2" charset="2"/>
              <a:buChar char="q"/>
            </a:pPr>
            <a:r>
              <a:rPr lang="en-US" dirty="0" smtClean="0">
                <a:latin typeface="Cambria" pitchFamily="18" charset="0"/>
              </a:rPr>
              <a:t>Compare </a:t>
            </a:r>
            <a:r>
              <a:rPr lang="en-US" dirty="0">
                <a:latin typeface="Cambria" pitchFamily="18" charset="0"/>
              </a:rPr>
              <a:t>major existing domain ontologies with these ontology engineering methodologies. </a:t>
            </a:r>
          </a:p>
          <a:p>
            <a:pPr algn="just">
              <a:buFont typeface="Wingdings" pitchFamily="2" charset="2"/>
              <a:buChar char="q"/>
            </a:pPr>
            <a:r>
              <a:rPr lang="en-US" dirty="0" smtClean="0">
                <a:solidFill>
                  <a:srgbClr val="C00000"/>
                </a:solidFill>
                <a:latin typeface="Cambria" pitchFamily="18" charset="0"/>
              </a:rPr>
              <a:t>Critically </a:t>
            </a:r>
            <a:r>
              <a:rPr lang="en-US" dirty="0">
                <a:solidFill>
                  <a:srgbClr val="C00000"/>
                </a:solidFill>
                <a:latin typeface="Cambria" pitchFamily="18" charset="0"/>
              </a:rPr>
              <a:t>analyses the problems of existing engineering methodologies and put forward some suggestions to overcome these limitations.</a:t>
            </a:r>
          </a:p>
        </p:txBody>
      </p:sp>
    </p:spTree>
    <p:extLst>
      <p:ext uri="{BB962C8B-B14F-4D97-AF65-F5344CB8AC3E}">
        <p14:creationId xmlns:p14="http://schemas.microsoft.com/office/powerpoint/2010/main" val="4247286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00B0F0"/>
                </a:solidFill>
              </a:rPr>
              <a:t>Methodology</a:t>
            </a:r>
            <a:endParaRPr lang="en-US" b="1" dirty="0">
              <a:solidFill>
                <a:srgbClr val="00B0F0"/>
              </a:solidFill>
            </a:endParaRPr>
          </a:p>
        </p:txBody>
      </p:sp>
      <p:sp>
        <p:nvSpPr>
          <p:cNvPr id="3" name="Content Placeholder 2"/>
          <p:cNvSpPr>
            <a:spLocks noGrp="1"/>
          </p:cNvSpPr>
          <p:nvPr>
            <p:ph idx="1"/>
          </p:nvPr>
        </p:nvSpPr>
        <p:spPr>
          <a:xfrm>
            <a:off x="381000" y="1295400"/>
            <a:ext cx="8229600" cy="5334000"/>
          </a:xfrm>
        </p:spPr>
        <p:txBody>
          <a:bodyPr>
            <a:noAutofit/>
          </a:bodyPr>
          <a:lstStyle/>
          <a:p>
            <a:pPr algn="just">
              <a:buFont typeface="Wingdings" pitchFamily="2" charset="2"/>
              <a:buChar char="Ø"/>
            </a:pPr>
            <a:r>
              <a:rPr lang="en-US" sz="2800" dirty="0">
                <a:solidFill>
                  <a:srgbClr val="C00000"/>
                </a:solidFill>
              </a:rPr>
              <a:t>The study includes two phases. In first phase an exhaustive literature search has been done to identify the existing ontology engineering methodologies. These methodologies were critically analysed and discussed in first section. Many individual projects also describe their specific methodologies; these are purposefully not </a:t>
            </a:r>
            <a:r>
              <a:rPr lang="en-US" sz="2800" dirty="0" smtClean="0">
                <a:solidFill>
                  <a:srgbClr val="C00000"/>
                </a:solidFill>
              </a:rPr>
              <a:t>included.</a:t>
            </a:r>
          </a:p>
          <a:p>
            <a:pPr algn="just">
              <a:buFont typeface="Wingdings" pitchFamily="2" charset="2"/>
              <a:buChar char="Ø"/>
            </a:pPr>
            <a:r>
              <a:rPr lang="en-US" sz="2800" dirty="0" smtClean="0"/>
              <a:t>In </a:t>
            </a:r>
            <a:r>
              <a:rPr lang="en-US" sz="2800" dirty="0"/>
              <a:t>the second phase of the study various documented ontologies of different domain has been compared with respect to their methodologies. For these various ontology libraries has </a:t>
            </a:r>
            <a:r>
              <a:rPr lang="en-US" sz="2800" dirty="0" smtClean="0"/>
              <a:t>been</a:t>
            </a:r>
            <a:endParaRPr lang="en-US" sz="2800" dirty="0">
              <a:latin typeface="Cambria" pitchFamily="18" charset="0"/>
            </a:endParaRPr>
          </a:p>
        </p:txBody>
      </p:sp>
    </p:spTree>
    <p:extLst>
      <p:ext uri="{BB962C8B-B14F-4D97-AF65-F5344CB8AC3E}">
        <p14:creationId xmlns:p14="http://schemas.microsoft.com/office/powerpoint/2010/main" val="3958057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p:spPr>
        <p:txBody>
          <a:bodyPr>
            <a:normAutofit/>
          </a:bodyPr>
          <a:lstStyle/>
          <a:p>
            <a:r>
              <a:rPr lang="en-US" sz="3600" b="1" dirty="0"/>
              <a:t>O</a:t>
            </a:r>
            <a:r>
              <a:rPr lang="en-US" sz="3600" b="1" dirty="0" smtClean="0"/>
              <a:t>ntology </a:t>
            </a:r>
            <a:r>
              <a:rPr lang="en-US" sz="3600" b="1" dirty="0"/>
              <a:t>L</a:t>
            </a:r>
            <a:r>
              <a:rPr lang="en-US" sz="3600" b="1" dirty="0" smtClean="0"/>
              <a:t>ibraries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9766059"/>
              </p:ext>
            </p:extLst>
          </p:nvPr>
        </p:nvGraphicFramePr>
        <p:xfrm>
          <a:off x="914400" y="914400"/>
          <a:ext cx="7391400" cy="5760720"/>
        </p:xfrm>
        <a:graphic>
          <a:graphicData uri="http://schemas.openxmlformats.org/drawingml/2006/table">
            <a:tbl>
              <a:tblPr firstRow="1" firstCol="1" bandRow="1">
                <a:tableStyleId>{5940675A-B579-460E-94D1-54222C63F5DA}</a:tableStyleId>
              </a:tblPr>
              <a:tblGrid>
                <a:gridCol w="2039680"/>
                <a:gridCol w="5351720"/>
              </a:tblGrid>
              <a:tr h="400594">
                <a:tc>
                  <a:txBody>
                    <a:bodyPr/>
                    <a:lstStyle/>
                    <a:p>
                      <a:pPr marL="0" marR="0" algn="ctr">
                        <a:lnSpc>
                          <a:spcPct val="150000"/>
                        </a:lnSpc>
                        <a:spcBef>
                          <a:spcPts val="0"/>
                        </a:spcBef>
                        <a:spcAft>
                          <a:spcPts val="0"/>
                        </a:spcAft>
                      </a:pPr>
                      <a:r>
                        <a:rPr lang="en-US" sz="1800" b="1" dirty="0">
                          <a:effectLst/>
                        </a:rPr>
                        <a:t>Ontology Library</a:t>
                      </a:r>
                      <a:endParaRPr lang="en-US" sz="1800" b="1" dirty="0">
                        <a:effectLst/>
                        <a:latin typeface="Calibri"/>
                        <a:ea typeface="Calibri"/>
                        <a:cs typeface="Kartika"/>
                      </a:endParaRPr>
                    </a:p>
                  </a:txBody>
                  <a:tcPr marL="68580" marR="68580" marT="0" marB="0"/>
                </a:tc>
                <a:tc>
                  <a:txBody>
                    <a:bodyPr/>
                    <a:lstStyle/>
                    <a:p>
                      <a:pPr marL="0" marR="0" algn="ctr">
                        <a:lnSpc>
                          <a:spcPct val="150000"/>
                        </a:lnSpc>
                        <a:spcBef>
                          <a:spcPts val="0"/>
                        </a:spcBef>
                        <a:spcAft>
                          <a:spcPts val="1000"/>
                        </a:spcAft>
                      </a:pPr>
                      <a:r>
                        <a:rPr lang="en-US" sz="1800" b="1" dirty="0">
                          <a:effectLst/>
                        </a:rPr>
                        <a:t>URL</a:t>
                      </a:r>
                      <a:endParaRPr lang="en-US" sz="1800" b="1" dirty="0">
                        <a:effectLst/>
                        <a:latin typeface="Calibri"/>
                        <a:ea typeface="Calibri"/>
                        <a:cs typeface="Kartika"/>
                      </a:endParaRPr>
                    </a:p>
                  </a:txBody>
                  <a:tcPr marL="68580" marR="68580" marT="0" marB="0"/>
                </a:tc>
              </a:tr>
              <a:tr h="400594">
                <a:tc>
                  <a:txBody>
                    <a:bodyPr/>
                    <a:lstStyle/>
                    <a:p>
                      <a:pPr marL="0" marR="0">
                        <a:lnSpc>
                          <a:spcPct val="150000"/>
                        </a:lnSpc>
                        <a:spcBef>
                          <a:spcPts val="0"/>
                        </a:spcBef>
                        <a:spcAft>
                          <a:spcPts val="0"/>
                        </a:spcAft>
                      </a:pPr>
                      <a:r>
                        <a:rPr lang="en-US" sz="1800" dirty="0" err="1">
                          <a:effectLst/>
                        </a:rPr>
                        <a:t>Swoogle</a:t>
                      </a:r>
                      <a:endParaRPr lang="en-US" sz="1800" dirty="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dirty="0">
                          <a:effectLst/>
                        </a:rPr>
                        <a:t>http://swoogle.umbc.edu/</a:t>
                      </a:r>
                      <a:endParaRPr lang="en-US" sz="1800" dirty="0">
                        <a:effectLst/>
                        <a:latin typeface="Calibri"/>
                        <a:ea typeface="Calibri"/>
                        <a:cs typeface="Kartika"/>
                      </a:endParaRPr>
                    </a:p>
                  </a:txBody>
                  <a:tcPr marL="68580" marR="68580" marT="0" marB="0"/>
                </a:tc>
              </a:tr>
              <a:tr h="801189">
                <a:tc>
                  <a:txBody>
                    <a:bodyPr/>
                    <a:lstStyle/>
                    <a:p>
                      <a:pPr marL="0" marR="0">
                        <a:lnSpc>
                          <a:spcPct val="150000"/>
                        </a:lnSpc>
                        <a:spcBef>
                          <a:spcPts val="0"/>
                        </a:spcBef>
                        <a:spcAft>
                          <a:spcPts val="0"/>
                        </a:spcAft>
                      </a:pPr>
                      <a:r>
                        <a:rPr lang="en-US" sz="1800" dirty="0">
                          <a:effectLst/>
                        </a:rPr>
                        <a:t>TONES ontology repository</a:t>
                      </a:r>
                      <a:endParaRPr lang="en-US" sz="1800" dirty="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dirty="0">
                          <a:effectLst/>
                        </a:rPr>
                        <a:t>http://www.inf.unibz.it/tones/</a:t>
                      </a:r>
                      <a:endParaRPr lang="en-US" sz="1800" dirty="0">
                        <a:effectLst/>
                        <a:latin typeface="Calibri"/>
                        <a:ea typeface="Calibri"/>
                        <a:cs typeface="Kartika"/>
                      </a:endParaRPr>
                    </a:p>
                  </a:txBody>
                  <a:tcPr marL="68580" marR="68580" marT="0" marB="0"/>
                </a:tc>
              </a:tr>
              <a:tr h="801189">
                <a:tc>
                  <a:txBody>
                    <a:bodyPr/>
                    <a:lstStyle/>
                    <a:p>
                      <a:pPr marL="0" marR="0">
                        <a:lnSpc>
                          <a:spcPct val="150000"/>
                        </a:lnSpc>
                        <a:spcBef>
                          <a:spcPts val="0"/>
                        </a:spcBef>
                        <a:spcAft>
                          <a:spcPts val="0"/>
                        </a:spcAft>
                      </a:pPr>
                      <a:r>
                        <a:rPr lang="en-US" sz="1800" dirty="0" err="1">
                          <a:effectLst/>
                        </a:rPr>
                        <a:t>Protege</a:t>
                      </a:r>
                      <a:r>
                        <a:rPr lang="en-US" sz="1800" dirty="0">
                          <a:effectLst/>
                        </a:rPr>
                        <a:t> ontology library</a:t>
                      </a:r>
                      <a:endParaRPr lang="en-US" sz="1800" dirty="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u="sng" dirty="0">
                          <a:effectLst/>
                          <a:hlinkClick r:id="rId2"/>
                        </a:rPr>
                        <a:t>http://protegewiki.stanford.edu/wiki/Protege_Ontology_Library</a:t>
                      </a:r>
                      <a:endParaRPr lang="en-US" sz="1800" dirty="0">
                        <a:effectLst/>
                        <a:latin typeface="Calibri"/>
                        <a:ea typeface="Calibri"/>
                        <a:cs typeface="Kartika"/>
                      </a:endParaRPr>
                    </a:p>
                  </a:txBody>
                  <a:tcPr marL="68580" marR="68580" marT="0" marB="0"/>
                </a:tc>
              </a:tr>
              <a:tr h="400594">
                <a:tc>
                  <a:txBody>
                    <a:bodyPr/>
                    <a:lstStyle/>
                    <a:p>
                      <a:pPr marL="0" marR="0">
                        <a:lnSpc>
                          <a:spcPct val="150000"/>
                        </a:lnSpc>
                        <a:spcBef>
                          <a:spcPts val="0"/>
                        </a:spcBef>
                        <a:spcAft>
                          <a:spcPts val="0"/>
                        </a:spcAft>
                      </a:pPr>
                      <a:r>
                        <a:rPr lang="en-US" sz="1800">
                          <a:effectLst/>
                        </a:rPr>
                        <a:t>LOV</a:t>
                      </a:r>
                      <a:endParaRPr lang="en-US" sz="180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dirty="0">
                          <a:effectLst/>
                        </a:rPr>
                        <a:t>https://lov.okfn.org/dataset/lov/</a:t>
                      </a:r>
                      <a:endParaRPr lang="en-US" sz="1800" dirty="0">
                        <a:effectLst/>
                        <a:latin typeface="Calibri"/>
                        <a:ea typeface="Calibri"/>
                        <a:cs typeface="Kartika"/>
                      </a:endParaRPr>
                    </a:p>
                  </a:txBody>
                  <a:tcPr marL="68580" marR="68580" marT="0" marB="0"/>
                </a:tc>
              </a:tr>
              <a:tr h="801189">
                <a:tc>
                  <a:txBody>
                    <a:bodyPr/>
                    <a:lstStyle/>
                    <a:p>
                      <a:pPr marL="0" marR="0">
                        <a:lnSpc>
                          <a:spcPct val="150000"/>
                        </a:lnSpc>
                        <a:spcBef>
                          <a:spcPts val="0"/>
                        </a:spcBef>
                        <a:spcAft>
                          <a:spcPts val="0"/>
                        </a:spcAft>
                      </a:pPr>
                      <a:r>
                        <a:rPr lang="en-US" sz="1800">
                          <a:effectLst/>
                        </a:rPr>
                        <a:t>Ontolingua ontology library</a:t>
                      </a:r>
                      <a:endParaRPr lang="en-US" sz="180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dirty="0">
                          <a:effectLst/>
                        </a:rPr>
                        <a:t>http:// www.ksl.stanford.edu/ software /</a:t>
                      </a:r>
                      <a:r>
                        <a:rPr lang="en-US" sz="1800" dirty="0" err="1">
                          <a:effectLst/>
                        </a:rPr>
                        <a:t>ontolingua</a:t>
                      </a:r>
                      <a:r>
                        <a:rPr lang="en-US" sz="1800" dirty="0">
                          <a:effectLst/>
                        </a:rPr>
                        <a:t>/</a:t>
                      </a:r>
                      <a:endParaRPr lang="en-US" sz="1800" dirty="0">
                        <a:effectLst/>
                        <a:latin typeface="Calibri"/>
                        <a:ea typeface="Calibri"/>
                        <a:cs typeface="Kartika"/>
                      </a:endParaRPr>
                    </a:p>
                  </a:txBody>
                  <a:tcPr marL="68580" marR="68580" marT="0" marB="0"/>
                </a:tc>
              </a:tr>
              <a:tr h="400594">
                <a:tc>
                  <a:txBody>
                    <a:bodyPr/>
                    <a:lstStyle/>
                    <a:p>
                      <a:pPr marL="0" marR="0">
                        <a:lnSpc>
                          <a:spcPct val="150000"/>
                        </a:lnSpc>
                        <a:spcBef>
                          <a:spcPts val="0"/>
                        </a:spcBef>
                        <a:spcAft>
                          <a:spcPts val="0"/>
                        </a:spcAft>
                      </a:pPr>
                      <a:r>
                        <a:rPr lang="en-US" sz="1800">
                          <a:effectLst/>
                        </a:rPr>
                        <a:t>DMOZ</a:t>
                      </a:r>
                      <a:endParaRPr lang="en-US" sz="180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u="sng" dirty="0">
                          <a:effectLst/>
                          <a:hlinkClick r:id="rId3"/>
                        </a:rPr>
                        <a:t>www.dmoz.org</a:t>
                      </a:r>
                      <a:endParaRPr lang="en-US" sz="1800" dirty="0">
                        <a:effectLst/>
                        <a:latin typeface="Calibri"/>
                        <a:ea typeface="Calibri"/>
                        <a:cs typeface="Kartika"/>
                      </a:endParaRPr>
                    </a:p>
                  </a:txBody>
                  <a:tcPr marL="68580" marR="68580" marT="0" marB="0"/>
                </a:tc>
              </a:tr>
              <a:tr h="801189">
                <a:tc>
                  <a:txBody>
                    <a:bodyPr/>
                    <a:lstStyle/>
                    <a:p>
                      <a:pPr marL="0" marR="0">
                        <a:lnSpc>
                          <a:spcPct val="150000"/>
                        </a:lnSpc>
                        <a:spcBef>
                          <a:spcPts val="0"/>
                        </a:spcBef>
                        <a:spcAft>
                          <a:spcPts val="0"/>
                        </a:spcAft>
                      </a:pPr>
                      <a:r>
                        <a:rPr lang="en-US" sz="1800">
                          <a:effectLst/>
                        </a:rPr>
                        <a:t>DAML ontology library</a:t>
                      </a:r>
                      <a:endParaRPr lang="en-US" sz="180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dirty="0">
                          <a:effectLst/>
                        </a:rPr>
                        <a:t>http://www.daml.org/ontologies/</a:t>
                      </a:r>
                      <a:endParaRPr lang="en-US" sz="1800" dirty="0">
                        <a:effectLst/>
                        <a:latin typeface="Calibri"/>
                        <a:ea typeface="Calibri"/>
                        <a:cs typeface="Kartika"/>
                      </a:endParaRPr>
                    </a:p>
                  </a:txBody>
                  <a:tcPr marL="68580" marR="68580" marT="0" marB="0"/>
                </a:tc>
              </a:tr>
              <a:tr h="400594">
                <a:tc>
                  <a:txBody>
                    <a:bodyPr/>
                    <a:lstStyle/>
                    <a:p>
                      <a:pPr marL="0" marR="0">
                        <a:lnSpc>
                          <a:spcPct val="150000"/>
                        </a:lnSpc>
                        <a:spcBef>
                          <a:spcPts val="0"/>
                        </a:spcBef>
                        <a:spcAft>
                          <a:spcPts val="0"/>
                        </a:spcAft>
                      </a:pPr>
                      <a:r>
                        <a:rPr lang="en-US" sz="1800">
                          <a:effectLst/>
                        </a:rPr>
                        <a:t>UNSPSC</a:t>
                      </a:r>
                      <a:endParaRPr lang="en-US" sz="180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u="sng" dirty="0">
                          <a:effectLst/>
                          <a:hlinkClick r:id="rId4"/>
                        </a:rPr>
                        <a:t>www.unspsc.org</a:t>
                      </a:r>
                      <a:endParaRPr lang="en-US" sz="1800" dirty="0">
                        <a:effectLst/>
                        <a:latin typeface="Calibri"/>
                        <a:ea typeface="Calibri"/>
                        <a:cs typeface="Kartika"/>
                      </a:endParaRPr>
                    </a:p>
                  </a:txBody>
                  <a:tcPr marL="68580" marR="68580" marT="0" marB="0"/>
                </a:tc>
              </a:tr>
              <a:tr h="400594">
                <a:tc>
                  <a:txBody>
                    <a:bodyPr/>
                    <a:lstStyle/>
                    <a:p>
                      <a:pPr marL="0" marR="0">
                        <a:lnSpc>
                          <a:spcPct val="150000"/>
                        </a:lnSpc>
                        <a:spcBef>
                          <a:spcPts val="0"/>
                        </a:spcBef>
                        <a:spcAft>
                          <a:spcPts val="0"/>
                        </a:spcAft>
                      </a:pPr>
                      <a:r>
                        <a:rPr lang="en-US" sz="1800">
                          <a:effectLst/>
                        </a:rPr>
                        <a:t>RosettaNet</a:t>
                      </a:r>
                      <a:endParaRPr lang="en-US" sz="1800">
                        <a:effectLst/>
                        <a:latin typeface="Calibri"/>
                        <a:ea typeface="Calibri"/>
                        <a:cs typeface="Kartika"/>
                      </a:endParaRPr>
                    </a:p>
                  </a:txBody>
                  <a:tcPr marL="68580" marR="68580" marT="0" marB="0"/>
                </a:tc>
                <a:tc>
                  <a:txBody>
                    <a:bodyPr/>
                    <a:lstStyle/>
                    <a:p>
                      <a:pPr marL="0" marR="0">
                        <a:lnSpc>
                          <a:spcPct val="150000"/>
                        </a:lnSpc>
                        <a:spcBef>
                          <a:spcPts val="0"/>
                        </a:spcBef>
                        <a:spcAft>
                          <a:spcPts val="1000"/>
                        </a:spcAft>
                      </a:pPr>
                      <a:r>
                        <a:rPr lang="en-US" sz="1800" u="sng" dirty="0">
                          <a:effectLst/>
                          <a:hlinkClick r:id="rId5"/>
                        </a:rPr>
                        <a:t>www.rosettanet.org</a:t>
                      </a:r>
                      <a:endParaRPr lang="en-US" sz="1800" dirty="0">
                        <a:effectLst/>
                        <a:latin typeface="Calibri"/>
                        <a:ea typeface="Calibri"/>
                        <a:cs typeface="Kartika"/>
                      </a:endParaRPr>
                    </a:p>
                  </a:txBody>
                  <a:tcPr marL="68580" marR="68580" marT="0" marB="0"/>
                </a:tc>
              </a:tr>
            </a:tbl>
          </a:graphicData>
        </a:graphic>
      </p:graphicFrame>
    </p:spTree>
    <p:extLst>
      <p:ext uri="{BB962C8B-B14F-4D97-AF65-F5344CB8AC3E}">
        <p14:creationId xmlns:p14="http://schemas.microsoft.com/office/powerpoint/2010/main" val="3930637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5187</TotalTime>
  <Words>1634</Words>
  <Application>Microsoft Office PowerPoint</Application>
  <PresentationFormat>On-screen Show (4:3)</PresentationFormat>
  <Paragraphs>243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Ontology Engineering Methodologies: An Analytical Study</vt:lpstr>
      <vt:lpstr>OVERVIEW</vt:lpstr>
      <vt:lpstr>What is the problem ?</vt:lpstr>
      <vt:lpstr>What Is Ontology?</vt:lpstr>
      <vt:lpstr>PowerPoint Presentation</vt:lpstr>
      <vt:lpstr>Introduction to the Problem</vt:lpstr>
      <vt:lpstr>Objectives of the study</vt:lpstr>
      <vt:lpstr>Methodology</vt:lpstr>
      <vt:lpstr>Ontology Libraries </vt:lpstr>
      <vt:lpstr>Ontology Engineering Methodology</vt:lpstr>
      <vt:lpstr>Cyc</vt:lpstr>
      <vt:lpstr>Uschold and King 1995</vt:lpstr>
      <vt:lpstr>PowerPoint Presentation</vt:lpstr>
      <vt:lpstr>Gruninger and Fox</vt:lpstr>
      <vt:lpstr>SENSUS</vt:lpstr>
      <vt:lpstr>METHONTOLOGY</vt:lpstr>
      <vt:lpstr>States and Activities involved in METHONTOLOGY </vt:lpstr>
      <vt:lpstr>On- To- Knowledge Methodology</vt:lpstr>
      <vt:lpstr>On- To- Knowledge Methodology</vt:lpstr>
      <vt:lpstr>PowerPoint Presentation</vt:lpstr>
      <vt:lpstr>PowerPoint Presentation</vt:lpstr>
      <vt:lpstr>Ontology engineering Methodologies, Tools and Languages: Comparison</vt:lpstr>
      <vt:lpstr>PowerPoint Presentation</vt:lpstr>
      <vt:lpstr>Findings</vt:lpstr>
      <vt:lpstr>PowerPoint Presentation</vt:lpstr>
      <vt:lpstr>Reference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Ontology for the Novel ‘Pathummayude Aadu’.</dc:title>
  <dc:creator>Admin</dc:creator>
  <cp:lastModifiedBy>syamili</cp:lastModifiedBy>
  <cp:revision>118</cp:revision>
  <dcterms:created xsi:type="dcterms:W3CDTF">2015-01-21T06:13:18Z</dcterms:created>
  <dcterms:modified xsi:type="dcterms:W3CDTF">2017-08-02T10:30:10Z</dcterms:modified>
</cp:coreProperties>
</file>