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1"/>
  </p:notesMasterIdLst>
  <p:sldIdLst>
    <p:sldId id="256" r:id="rId2"/>
    <p:sldId id="261" r:id="rId3"/>
    <p:sldId id="262" r:id="rId4"/>
    <p:sldId id="289" r:id="rId5"/>
    <p:sldId id="290" r:id="rId6"/>
    <p:sldId id="263" r:id="rId7"/>
    <p:sldId id="259" r:id="rId8"/>
    <p:sldId id="291" r:id="rId9"/>
    <p:sldId id="293" r:id="rId10"/>
    <p:sldId id="292" r:id="rId11"/>
    <p:sldId id="257" r:id="rId12"/>
    <p:sldId id="294" r:id="rId13"/>
    <p:sldId id="272" r:id="rId14"/>
    <p:sldId id="271" r:id="rId15"/>
    <p:sldId id="275" r:id="rId16"/>
    <p:sldId id="270" r:id="rId17"/>
    <p:sldId id="277" r:id="rId18"/>
    <p:sldId id="278" r:id="rId19"/>
    <p:sldId id="279" r:id="rId20"/>
    <p:sldId id="280" r:id="rId21"/>
    <p:sldId id="295" r:id="rId22"/>
    <p:sldId id="281" r:id="rId23"/>
    <p:sldId id="283" r:id="rId24"/>
    <p:sldId id="282" r:id="rId25"/>
    <p:sldId id="258" r:id="rId26"/>
    <p:sldId id="286" r:id="rId27"/>
    <p:sldId id="287" r:id="rId28"/>
    <p:sldId id="284" r:id="rId29"/>
    <p:sldId id="288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ama\Documents\iedc\student%20numbe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Total Students - 8328</a:t>
            </a:r>
          </a:p>
        </c:rich>
      </c:tx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'CHECKING -25.10.2016 (2)'!$AH$23</c:f>
              <c:strCache>
                <c:ptCount val="1"/>
                <c:pt idx="0">
                  <c:v>Total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8.0610021786492375E-2"/>
                  <c:y val="-9.429824561403510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972-450F-B847-11F2686B3631}"/>
                </c:ext>
              </c:extLst>
            </c:dLbl>
            <c:dLbl>
              <c:idx val="1"/>
              <c:layout>
                <c:manualLayout>
                  <c:x val="0.14545348498104405"/>
                  <c:y val="-5.92105263157894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972-450F-B847-11F2686B3631}"/>
                </c:ext>
              </c:extLst>
            </c:dLbl>
            <c:dLbl>
              <c:idx val="2"/>
              <c:layout>
                <c:manualLayout>
                  <c:x val="0.12418300653594772"/>
                  <c:y val="3.728070175438588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972-450F-B847-11F2686B3631}"/>
                </c:ext>
              </c:extLst>
            </c:dLbl>
            <c:dLbl>
              <c:idx val="3"/>
              <c:layout>
                <c:manualLayout>
                  <c:x val="4.3572984749455741E-3"/>
                  <c:y val="0.1184210526315789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972-450F-B847-11F2686B3631}"/>
                </c:ext>
              </c:extLst>
            </c:dLbl>
            <c:dLbl>
              <c:idx val="4"/>
              <c:layout>
                <c:manualLayout>
                  <c:x val="-0.15686274509803921"/>
                  <c:y val="5.263157894736841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972-450F-B847-11F2686B3631}"/>
                </c:ext>
              </c:extLst>
            </c:dLbl>
            <c:dLbl>
              <c:idx val="5"/>
              <c:layout>
                <c:manualLayout>
                  <c:x val="-8.0610021786492375E-2"/>
                  <c:y val="0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972-450F-B847-11F2686B3631}"/>
                </c:ext>
              </c:extLst>
            </c:dLbl>
            <c:dLbl>
              <c:idx val="6"/>
              <c:layout>
                <c:manualLayout>
                  <c:x val="-0.10893246187363835"/>
                  <c:y val="-4.166666666666666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972-450F-B847-11F2686B3631}"/>
                </c:ext>
              </c:extLst>
            </c:dLbl>
            <c:dLbl>
              <c:idx val="7"/>
              <c:layout>
                <c:manualLayout>
                  <c:x val="-0.1176470588235294"/>
                  <c:y val="-9.649122807017543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972-450F-B847-11F2686B3631}"/>
                </c:ext>
              </c:extLst>
            </c:dLbl>
            <c:dLbl>
              <c:idx val="8"/>
              <c:layout>
                <c:manualLayout>
                  <c:x val="-2.1786492374727671E-3"/>
                  <c:y val="-9.649122807017543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972-450F-B847-11F2686B3631}"/>
                </c:ext>
              </c:extLst>
            </c:dLbl>
            <c:dLbl>
              <c:idx val="9"/>
              <c:layout>
                <c:manualLayout>
                  <c:x val="8.7145969498910684E-3"/>
                  <c:y val="0.133771929824561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972-450F-B847-11F2686B36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'CHECKING -25.10.2016 (2)'!$AG$24:$AG$33</c:f>
              <c:strCache>
                <c:ptCount val="10"/>
                <c:pt idx="0">
                  <c:v>Medicine and Allied Sciences</c:v>
                </c:pt>
                <c:pt idx="1">
                  <c:v>Dental Surgery</c:v>
                </c:pt>
                <c:pt idx="2">
                  <c:v>Engg. &amp; Tech.</c:v>
                </c:pt>
                <c:pt idx="3">
                  <c:v>Architecture</c:v>
                </c:pt>
                <c:pt idx="4">
                  <c:v>Commerce</c:v>
                </c:pt>
                <c:pt idx="5">
                  <c:v>Computer Applications</c:v>
                </c:pt>
                <c:pt idx="6">
                  <c:v>Management Studies</c:v>
                </c:pt>
                <c:pt idx="7">
                  <c:v>Science</c:v>
                </c:pt>
                <c:pt idx="8">
                  <c:v>Arts</c:v>
                </c:pt>
                <c:pt idx="9">
                  <c:v>Education</c:v>
                </c:pt>
              </c:strCache>
            </c:strRef>
          </c:cat>
          <c:val>
            <c:numRef>
              <c:f>'CHECKING -25.10.2016 (2)'!$AH$24:$AH$33</c:f>
              <c:numCache>
                <c:formatCode>General</c:formatCode>
                <c:ptCount val="10"/>
                <c:pt idx="0">
                  <c:v>1024</c:v>
                </c:pt>
                <c:pt idx="1">
                  <c:v>474</c:v>
                </c:pt>
                <c:pt idx="2">
                  <c:v>3031</c:v>
                </c:pt>
                <c:pt idx="3">
                  <c:v>359</c:v>
                </c:pt>
                <c:pt idx="4">
                  <c:v>888</c:v>
                </c:pt>
                <c:pt idx="5">
                  <c:v>778</c:v>
                </c:pt>
                <c:pt idx="6">
                  <c:v>583</c:v>
                </c:pt>
                <c:pt idx="7">
                  <c:v>1105</c:v>
                </c:pt>
                <c:pt idx="8">
                  <c:v>15</c:v>
                </c:pt>
                <c:pt idx="9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972-450F-B847-11F2686B3631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2C6116-84D5-49B0-B821-A2AF8E7BD7D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AF15EB9B-C9B2-47C4-9A5E-3656EDF2A806}">
      <dgm:prSet phldrT="[Text]"/>
      <dgm:spPr/>
      <dgm:t>
        <a:bodyPr/>
        <a:lstStyle/>
        <a:p>
          <a:r>
            <a:rPr lang="en-US" dirty="0"/>
            <a:t>Chalk and Talk</a:t>
          </a:r>
        </a:p>
      </dgm:t>
    </dgm:pt>
    <dgm:pt modelId="{3B371223-CC43-4B9C-9118-6770E25826BA}" type="parTrans" cxnId="{8D5C5A69-6977-4D21-9A46-D1714599CF1A}">
      <dgm:prSet/>
      <dgm:spPr/>
      <dgm:t>
        <a:bodyPr/>
        <a:lstStyle/>
        <a:p>
          <a:endParaRPr lang="en-US"/>
        </a:p>
      </dgm:t>
    </dgm:pt>
    <dgm:pt modelId="{2498FD76-72B8-47E1-800A-78A1904DDE7B}" type="sibTrans" cxnId="{8D5C5A69-6977-4D21-9A46-D1714599CF1A}">
      <dgm:prSet/>
      <dgm:spPr/>
      <dgm:t>
        <a:bodyPr/>
        <a:lstStyle/>
        <a:p>
          <a:endParaRPr lang="en-US"/>
        </a:p>
      </dgm:t>
    </dgm:pt>
    <dgm:pt modelId="{63CBF8FA-28E2-48C5-823A-73668C102822}">
      <dgm:prSet phldrT="[Text]"/>
      <dgm:spPr/>
      <dgm:t>
        <a:bodyPr/>
        <a:lstStyle/>
        <a:p>
          <a:r>
            <a:rPr lang="en-US" dirty="0" err="1"/>
            <a:t>Transparancy</a:t>
          </a:r>
          <a:r>
            <a:rPr lang="en-US" dirty="0"/>
            <a:t> Slides</a:t>
          </a:r>
        </a:p>
      </dgm:t>
    </dgm:pt>
    <dgm:pt modelId="{B9DB6B41-F364-4641-8643-D9FB225EB5BE}" type="parTrans" cxnId="{16E51E8C-DE0E-467C-8974-F3BFD3AC1D02}">
      <dgm:prSet/>
      <dgm:spPr/>
      <dgm:t>
        <a:bodyPr/>
        <a:lstStyle/>
        <a:p>
          <a:endParaRPr lang="en-US"/>
        </a:p>
      </dgm:t>
    </dgm:pt>
    <dgm:pt modelId="{D78B618A-C23D-47B5-9896-97453F2FEC95}" type="sibTrans" cxnId="{16E51E8C-DE0E-467C-8974-F3BFD3AC1D02}">
      <dgm:prSet/>
      <dgm:spPr/>
      <dgm:t>
        <a:bodyPr/>
        <a:lstStyle/>
        <a:p>
          <a:endParaRPr lang="en-US"/>
        </a:p>
      </dgm:t>
    </dgm:pt>
    <dgm:pt modelId="{EECAA4A1-EEDA-4A9D-8D32-BCC56CB818C8}">
      <dgm:prSet phldrT="[Text]"/>
      <dgm:spPr/>
      <dgm:t>
        <a:bodyPr/>
        <a:lstStyle/>
        <a:p>
          <a:r>
            <a:rPr lang="en-US" dirty="0"/>
            <a:t>LCD Projector</a:t>
          </a:r>
        </a:p>
      </dgm:t>
    </dgm:pt>
    <dgm:pt modelId="{316B2077-DFE4-46DD-A949-37BF5334DFD3}" type="parTrans" cxnId="{8F058779-8958-4564-B39C-EC7E8EA25E51}">
      <dgm:prSet/>
      <dgm:spPr/>
      <dgm:t>
        <a:bodyPr/>
        <a:lstStyle/>
        <a:p>
          <a:endParaRPr lang="en-US"/>
        </a:p>
      </dgm:t>
    </dgm:pt>
    <dgm:pt modelId="{F66C9AC8-B824-4594-80F0-80815C23FC42}" type="sibTrans" cxnId="{8F058779-8958-4564-B39C-EC7E8EA25E51}">
      <dgm:prSet/>
      <dgm:spPr/>
      <dgm:t>
        <a:bodyPr/>
        <a:lstStyle/>
        <a:p>
          <a:endParaRPr lang="en-US"/>
        </a:p>
      </dgm:t>
    </dgm:pt>
    <dgm:pt modelId="{869CAD68-42E6-48E8-916A-B5C2421F2E82}">
      <dgm:prSet phldrT="[Text]"/>
      <dgm:spPr/>
      <dgm:t>
        <a:bodyPr/>
        <a:lstStyle/>
        <a:p>
          <a:r>
            <a:rPr lang="en-US" dirty="0"/>
            <a:t>Video Lectures</a:t>
          </a:r>
        </a:p>
      </dgm:t>
    </dgm:pt>
    <dgm:pt modelId="{1E71B92C-53B7-4FC2-9CF3-F28F849D42B6}" type="parTrans" cxnId="{1D15CEA5-9BF0-42E2-8424-7A87A6EBA12C}">
      <dgm:prSet/>
      <dgm:spPr/>
      <dgm:t>
        <a:bodyPr/>
        <a:lstStyle/>
        <a:p>
          <a:endParaRPr lang="en-US"/>
        </a:p>
      </dgm:t>
    </dgm:pt>
    <dgm:pt modelId="{2767C4EC-29FC-46A7-B3DE-00949A30E6F5}" type="sibTrans" cxnId="{1D15CEA5-9BF0-42E2-8424-7A87A6EBA12C}">
      <dgm:prSet/>
      <dgm:spPr/>
      <dgm:t>
        <a:bodyPr/>
        <a:lstStyle/>
        <a:p>
          <a:endParaRPr lang="en-US"/>
        </a:p>
      </dgm:t>
    </dgm:pt>
    <dgm:pt modelId="{015A1C9F-CAF0-4522-A767-E429FAA014EB}">
      <dgm:prSet phldrT="[Text]"/>
      <dgm:spPr/>
      <dgm:t>
        <a:bodyPr/>
        <a:lstStyle/>
        <a:p>
          <a:r>
            <a:rPr lang="en-US" dirty="0"/>
            <a:t>Student lead Discussions</a:t>
          </a:r>
        </a:p>
      </dgm:t>
    </dgm:pt>
    <dgm:pt modelId="{80DB3AE0-1507-40A3-9521-22665D821397}" type="parTrans" cxnId="{4EDFC596-A1BA-4022-877C-FFBF697950E9}">
      <dgm:prSet/>
      <dgm:spPr/>
      <dgm:t>
        <a:bodyPr/>
        <a:lstStyle/>
        <a:p>
          <a:endParaRPr lang="en-US"/>
        </a:p>
      </dgm:t>
    </dgm:pt>
    <dgm:pt modelId="{9B854CC6-BD71-444B-B133-3D2DFF9C4D83}" type="sibTrans" cxnId="{4EDFC596-A1BA-4022-877C-FFBF697950E9}">
      <dgm:prSet/>
      <dgm:spPr/>
      <dgm:t>
        <a:bodyPr/>
        <a:lstStyle/>
        <a:p>
          <a:endParaRPr lang="en-US"/>
        </a:p>
      </dgm:t>
    </dgm:pt>
    <dgm:pt modelId="{96008F2E-088D-4EC9-B983-D941A38E2725}" type="pres">
      <dgm:prSet presAssocID="{652C6116-84D5-49B0-B821-A2AF8E7BD7D0}" presName="CompostProcess" presStyleCnt="0">
        <dgm:presLayoutVars>
          <dgm:dir/>
          <dgm:resizeHandles val="exact"/>
        </dgm:presLayoutVars>
      </dgm:prSet>
      <dgm:spPr/>
    </dgm:pt>
    <dgm:pt modelId="{7245BA8D-3863-42CE-9888-9AA7E19852B5}" type="pres">
      <dgm:prSet presAssocID="{652C6116-84D5-49B0-B821-A2AF8E7BD7D0}" presName="arrow" presStyleLbl="bgShp" presStyleIdx="0" presStyleCnt="1" custLinFactNeighborX="-10" custLinFactNeighborY="-20648"/>
      <dgm:spPr/>
    </dgm:pt>
    <dgm:pt modelId="{98EAEE44-0F42-4446-8178-31FA1D0F82A1}" type="pres">
      <dgm:prSet presAssocID="{652C6116-84D5-49B0-B821-A2AF8E7BD7D0}" presName="linearProcess" presStyleCnt="0"/>
      <dgm:spPr/>
    </dgm:pt>
    <dgm:pt modelId="{14C0C6E2-6C22-476F-832F-7D3BB23A22A3}" type="pres">
      <dgm:prSet presAssocID="{AF15EB9B-C9B2-47C4-9A5E-3656EDF2A806}" presName="textNode" presStyleLbl="node1" presStyleIdx="0" presStyleCnt="5">
        <dgm:presLayoutVars>
          <dgm:bulletEnabled val="1"/>
        </dgm:presLayoutVars>
      </dgm:prSet>
      <dgm:spPr/>
    </dgm:pt>
    <dgm:pt modelId="{36943764-A1D6-475E-A552-B04F6BA18F5B}" type="pres">
      <dgm:prSet presAssocID="{2498FD76-72B8-47E1-800A-78A1904DDE7B}" presName="sibTrans" presStyleCnt="0"/>
      <dgm:spPr/>
    </dgm:pt>
    <dgm:pt modelId="{944ED0DE-CB51-439D-8594-AB46ED8709C8}" type="pres">
      <dgm:prSet presAssocID="{63CBF8FA-28E2-48C5-823A-73668C102822}" presName="textNode" presStyleLbl="node1" presStyleIdx="1" presStyleCnt="5">
        <dgm:presLayoutVars>
          <dgm:bulletEnabled val="1"/>
        </dgm:presLayoutVars>
      </dgm:prSet>
      <dgm:spPr/>
    </dgm:pt>
    <dgm:pt modelId="{6515795C-FBA0-4CA5-8D7A-726F782AE8BE}" type="pres">
      <dgm:prSet presAssocID="{D78B618A-C23D-47B5-9896-97453F2FEC95}" presName="sibTrans" presStyleCnt="0"/>
      <dgm:spPr/>
    </dgm:pt>
    <dgm:pt modelId="{0FF3863A-2033-4663-95F8-C44EA6A8AEC4}" type="pres">
      <dgm:prSet presAssocID="{EECAA4A1-EEDA-4A9D-8D32-BCC56CB818C8}" presName="textNode" presStyleLbl="node1" presStyleIdx="2" presStyleCnt="5">
        <dgm:presLayoutVars>
          <dgm:bulletEnabled val="1"/>
        </dgm:presLayoutVars>
      </dgm:prSet>
      <dgm:spPr/>
    </dgm:pt>
    <dgm:pt modelId="{4173F11D-783B-48F0-AC58-01E68704482F}" type="pres">
      <dgm:prSet presAssocID="{F66C9AC8-B824-4594-80F0-80815C23FC42}" presName="sibTrans" presStyleCnt="0"/>
      <dgm:spPr/>
    </dgm:pt>
    <dgm:pt modelId="{FF702CF9-809E-4FCF-83BB-67C7DB53B895}" type="pres">
      <dgm:prSet presAssocID="{869CAD68-42E6-48E8-916A-B5C2421F2E82}" presName="textNode" presStyleLbl="node1" presStyleIdx="3" presStyleCnt="5">
        <dgm:presLayoutVars>
          <dgm:bulletEnabled val="1"/>
        </dgm:presLayoutVars>
      </dgm:prSet>
      <dgm:spPr/>
    </dgm:pt>
    <dgm:pt modelId="{BD9A9EB7-0764-40A5-AD01-C7E841891D82}" type="pres">
      <dgm:prSet presAssocID="{2767C4EC-29FC-46A7-B3DE-00949A30E6F5}" presName="sibTrans" presStyleCnt="0"/>
      <dgm:spPr/>
    </dgm:pt>
    <dgm:pt modelId="{9173E193-A197-439A-9E36-A91363EFF708}" type="pres">
      <dgm:prSet presAssocID="{015A1C9F-CAF0-4522-A767-E429FAA014EB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02A2FA09-62AF-4CC5-BF70-515EC5C2917C}" type="presOf" srcId="{652C6116-84D5-49B0-B821-A2AF8E7BD7D0}" destId="{96008F2E-088D-4EC9-B983-D941A38E2725}" srcOrd="0" destOrd="0" presId="urn:microsoft.com/office/officeart/2005/8/layout/hProcess9"/>
    <dgm:cxn modelId="{ECDDC968-11DD-4520-BFE3-934B5F2109D9}" type="presOf" srcId="{869CAD68-42E6-48E8-916A-B5C2421F2E82}" destId="{FF702CF9-809E-4FCF-83BB-67C7DB53B895}" srcOrd="0" destOrd="0" presId="urn:microsoft.com/office/officeart/2005/8/layout/hProcess9"/>
    <dgm:cxn modelId="{8D5C5A69-6977-4D21-9A46-D1714599CF1A}" srcId="{652C6116-84D5-49B0-B821-A2AF8E7BD7D0}" destId="{AF15EB9B-C9B2-47C4-9A5E-3656EDF2A806}" srcOrd="0" destOrd="0" parTransId="{3B371223-CC43-4B9C-9118-6770E25826BA}" sibTransId="{2498FD76-72B8-47E1-800A-78A1904DDE7B}"/>
    <dgm:cxn modelId="{E5246076-6527-45DB-BCEE-238048C46514}" type="presOf" srcId="{AF15EB9B-C9B2-47C4-9A5E-3656EDF2A806}" destId="{14C0C6E2-6C22-476F-832F-7D3BB23A22A3}" srcOrd="0" destOrd="0" presId="urn:microsoft.com/office/officeart/2005/8/layout/hProcess9"/>
    <dgm:cxn modelId="{8F058779-8958-4564-B39C-EC7E8EA25E51}" srcId="{652C6116-84D5-49B0-B821-A2AF8E7BD7D0}" destId="{EECAA4A1-EEDA-4A9D-8D32-BCC56CB818C8}" srcOrd="2" destOrd="0" parTransId="{316B2077-DFE4-46DD-A949-37BF5334DFD3}" sibTransId="{F66C9AC8-B824-4594-80F0-80815C23FC42}"/>
    <dgm:cxn modelId="{16E51E8C-DE0E-467C-8974-F3BFD3AC1D02}" srcId="{652C6116-84D5-49B0-B821-A2AF8E7BD7D0}" destId="{63CBF8FA-28E2-48C5-823A-73668C102822}" srcOrd="1" destOrd="0" parTransId="{B9DB6B41-F364-4641-8643-D9FB225EB5BE}" sibTransId="{D78B618A-C23D-47B5-9896-97453F2FEC95}"/>
    <dgm:cxn modelId="{4EDFC596-A1BA-4022-877C-FFBF697950E9}" srcId="{652C6116-84D5-49B0-B821-A2AF8E7BD7D0}" destId="{015A1C9F-CAF0-4522-A767-E429FAA014EB}" srcOrd="4" destOrd="0" parTransId="{80DB3AE0-1507-40A3-9521-22665D821397}" sibTransId="{9B854CC6-BD71-444B-B133-3D2DFF9C4D83}"/>
    <dgm:cxn modelId="{1D15CEA5-9BF0-42E2-8424-7A87A6EBA12C}" srcId="{652C6116-84D5-49B0-B821-A2AF8E7BD7D0}" destId="{869CAD68-42E6-48E8-916A-B5C2421F2E82}" srcOrd="3" destOrd="0" parTransId="{1E71B92C-53B7-4FC2-9CF3-F28F849D42B6}" sibTransId="{2767C4EC-29FC-46A7-B3DE-00949A30E6F5}"/>
    <dgm:cxn modelId="{4AF190CA-977C-47F4-8AE5-A0FA2A01FE24}" type="presOf" srcId="{015A1C9F-CAF0-4522-A767-E429FAA014EB}" destId="{9173E193-A197-439A-9E36-A91363EFF708}" srcOrd="0" destOrd="0" presId="urn:microsoft.com/office/officeart/2005/8/layout/hProcess9"/>
    <dgm:cxn modelId="{B0A1AACF-7C15-420B-8337-727F0A5074D8}" type="presOf" srcId="{EECAA4A1-EEDA-4A9D-8D32-BCC56CB818C8}" destId="{0FF3863A-2033-4663-95F8-C44EA6A8AEC4}" srcOrd="0" destOrd="0" presId="urn:microsoft.com/office/officeart/2005/8/layout/hProcess9"/>
    <dgm:cxn modelId="{C2BC5BD4-BC1B-459C-811E-36729F7FF7D9}" type="presOf" srcId="{63CBF8FA-28E2-48C5-823A-73668C102822}" destId="{944ED0DE-CB51-439D-8594-AB46ED8709C8}" srcOrd="0" destOrd="0" presId="urn:microsoft.com/office/officeart/2005/8/layout/hProcess9"/>
    <dgm:cxn modelId="{7554A443-7938-43EB-9D0D-CC293C919CD0}" type="presParOf" srcId="{96008F2E-088D-4EC9-B983-D941A38E2725}" destId="{7245BA8D-3863-42CE-9888-9AA7E19852B5}" srcOrd="0" destOrd="0" presId="urn:microsoft.com/office/officeart/2005/8/layout/hProcess9"/>
    <dgm:cxn modelId="{59D18E8B-2FBF-499A-9D21-F5C7D3124EB2}" type="presParOf" srcId="{96008F2E-088D-4EC9-B983-D941A38E2725}" destId="{98EAEE44-0F42-4446-8178-31FA1D0F82A1}" srcOrd="1" destOrd="0" presId="urn:microsoft.com/office/officeart/2005/8/layout/hProcess9"/>
    <dgm:cxn modelId="{A10DDC99-24D4-44BA-91D9-15605B62B7A6}" type="presParOf" srcId="{98EAEE44-0F42-4446-8178-31FA1D0F82A1}" destId="{14C0C6E2-6C22-476F-832F-7D3BB23A22A3}" srcOrd="0" destOrd="0" presId="urn:microsoft.com/office/officeart/2005/8/layout/hProcess9"/>
    <dgm:cxn modelId="{30BC77A4-D2C4-4B31-ABB4-C7AB03F85B92}" type="presParOf" srcId="{98EAEE44-0F42-4446-8178-31FA1D0F82A1}" destId="{36943764-A1D6-475E-A552-B04F6BA18F5B}" srcOrd="1" destOrd="0" presId="urn:microsoft.com/office/officeart/2005/8/layout/hProcess9"/>
    <dgm:cxn modelId="{9E67B08D-F5F7-4006-8A85-BD931485917C}" type="presParOf" srcId="{98EAEE44-0F42-4446-8178-31FA1D0F82A1}" destId="{944ED0DE-CB51-439D-8594-AB46ED8709C8}" srcOrd="2" destOrd="0" presId="urn:microsoft.com/office/officeart/2005/8/layout/hProcess9"/>
    <dgm:cxn modelId="{A7C8FA0B-CFA3-4FB0-85F4-DF1CA4B330FD}" type="presParOf" srcId="{98EAEE44-0F42-4446-8178-31FA1D0F82A1}" destId="{6515795C-FBA0-4CA5-8D7A-726F782AE8BE}" srcOrd="3" destOrd="0" presId="urn:microsoft.com/office/officeart/2005/8/layout/hProcess9"/>
    <dgm:cxn modelId="{3B2D8709-CCE5-4EB9-B04D-A52B0D2DB4E3}" type="presParOf" srcId="{98EAEE44-0F42-4446-8178-31FA1D0F82A1}" destId="{0FF3863A-2033-4663-95F8-C44EA6A8AEC4}" srcOrd="4" destOrd="0" presId="urn:microsoft.com/office/officeart/2005/8/layout/hProcess9"/>
    <dgm:cxn modelId="{719E2BAB-46EC-4E2C-8153-A246D4730126}" type="presParOf" srcId="{98EAEE44-0F42-4446-8178-31FA1D0F82A1}" destId="{4173F11D-783B-48F0-AC58-01E68704482F}" srcOrd="5" destOrd="0" presId="urn:microsoft.com/office/officeart/2005/8/layout/hProcess9"/>
    <dgm:cxn modelId="{4F268C60-71AB-4E62-B406-D4097688CD2D}" type="presParOf" srcId="{98EAEE44-0F42-4446-8178-31FA1D0F82A1}" destId="{FF702CF9-809E-4FCF-83BB-67C7DB53B895}" srcOrd="6" destOrd="0" presId="urn:microsoft.com/office/officeart/2005/8/layout/hProcess9"/>
    <dgm:cxn modelId="{E6844A6F-F9B7-440B-9CA4-72F80F7B9C1A}" type="presParOf" srcId="{98EAEE44-0F42-4446-8178-31FA1D0F82A1}" destId="{BD9A9EB7-0764-40A5-AD01-C7E841891D82}" srcOrd="7" destOrd="0" presId="urn:microsoft.com/office/officeart/2005/8/layout/hProcess9"/>
    <dgm:cxn modelId="{A6FBCEA0-11FB-4372-A15E-C716C16AF26D}" type="presParOf" srcId="{98EAEE44-0F42-4446-8178-31FA1D0F82A1}" destId="{9173E193-A197-439A-9E36-A91363EFF708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21D25F-8D50-4639-93ED-67FDEDF8096F}" type="doc">
      <dgm:prSet loTypeId="urn:microsoft.com/office/officeart/2011/layout/ConvergingText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C1CDC9-3EDD-45A0-9B2B-27F081CA38D7}">
      <dgm:prSet phldrT="[Text]" custT="1"/>
      <dgm:spPr/>
      <dgm:t>
        <a:bodyPr/>
        <a:lstStyle/>
        <a:p>
          <a:r>
            <a:rPr lang="en-US" sz="1800" dirty="0"/>
            <a:t>Student Employability</a:t>
          </a:r>
        </a:p>
      </dgm:t>
    </dgm:pt>
    <dgm:pt modelId="{38E44EC7-393C-4F02-9AC3-68582BF9CDF4}" type="parTrans" cxnId="{BC1B1BA9-5BB9-4625-AC5C-F381FC6534A1}">
      <dgm:prSet/>
      <dgm:spPr/>
      <dgm:t>
        <a:bodyPr/>
        <a:lstStyle/>
        <a:p>
          <a:endParaRPr lang="en-US"/>
        </a:p>
      </dgm:t>
    </dgm:pt>
    <dgm:pt modelId="{020C6E32-408E-427E-8F9B-D88D7E53FE69}" type="sibTrans" cxnId="{BC1B1BA9-5BB9-4625-AC5C-F381FC6534A1}">
      <dgm:prSet/>
      <dgm:spPr/>
      <dgm:t>
        <a:bodyPr/>
        <a:lstStyle/>
        <a:p>
          <a:endParaRPr lang="en-US"/>
        </a:p>
      </dgm:t>
    </dgm:pt>
    <dgm:pt modelId="{40FFD0A5-F547-40D8-8758-31FCBB0CB830}">
      <dgm:prSet phldrT="[Text]" custT="1"/>
      <dgm:spPr/>
      <dgm:t>
        <a:bodyPr/>
        <a:lstStyle/>
        <a:p>
          <a:r>
            <a:rPr lang="en-US" sz="1200" dirty="0"/>
            <a:t>Assessment Tests</a:t>
          </a:r>
        </a:p>
      </dgm:t>
    </dgm:pt>
    <dgm:pt modelId="{C2F17F3E-4E17-4204-8120-DA009FADD09F}" type="parTrans" cxnId="{5110BC4E-3B44-41B5-ADE8-58C974EE671E}">
      <dgm:prSet/>
      <dgm:spPr/>
      <dgm:t>
        <a:bodyPr/>
        <a:lstStyle/>
        <a:p>
          <a:endParaRPr lang="en-US"/>
        </a:p>
      </dgm:t>
    </dgm:pt>
    <dgm:pt modelId="{85C37441-5D37-4D6D-96B9-FD94D1A07DA6}" type="sibTrans" cxnId="{5110BC4E-3B44-41B5-ADE8-58C974EE671E}">
      <dgm:prSet/>
      <dgm:spPr/>
      <dgm:t>
        <a:bodyPr/>
        <a:lstStyle/>
        <a:p>
          <a:endParaRPr lang="en-US"/>
        </a:p>
      </dgm:t>
    </dgm:pt>
    <dgm:pt modelId="{37040F0B-EBC4-4774-A10E-25255D9695A2}">
      <dgm:prSet phldrT="[Text]" custT="1"/>
      <dgm:spPr/>
      <dgm:t>
        <a:bodyPr/>
        <a:lstStyle/>
        <a:p>
          <a:r>
            <a:rPr lang="en-US" sz="1200" dirty="0"/>
            <a:t>Assignments</a:t>
          </a:r>
        </a:p>
      </dgm:t>
    </dgm:pt>
    <dgm:pt modelId="{53C521DF-AC94-4513-9AA4-4205D98E34EF}" type="parTrans" cxnId="{C6B31C0E-6A2A-47C6-A9FC-10D303F9FE60}">
      <dgm:prSet/>
      <dgm:spPr/>
      <dgm:t>
        <a:bodyPr/>
        <a:lstStyle/>
        <a:p>
          <a:endParaRPr lang="en-US"/>
        </a:p>
      </dgm:t>
    </dgm:pt>
    <dgm:pt modelId="{9A1727AE-1791-4B37-9706-8B9A89811321}" type="sibTrans" cxnId="{C6B31C0E-6A2A-47C6-A9FC-10D303F9FE60}">
      <dgm:prSet/>
      <dgm:spPr/>
      <dgm:t>
        <a:bodyPr/>
        <a:lstStyle/>
        <a:p>
          <a:endParaRPr lang="en-US"/>
        </a:p>
      </dgm:t>
    </dgm:pt>
    <dgm:pt modelId="{ECBD2E3D-2EC7-45A5-8039-E98E5787260C}">
      <dgm:prSet phldrT="[Text]" custT="1"/>
      <dgm:spPr/>
      <dgm:t>
        <a:bodyPr/>
        <a:lstStyle/>
        <a:p>
          <a:r>
            <a:rPr lang="en-US" sz="1200" dirty="0"/>
            <a:t>End Semester Written Examination</a:t>
          </a:r>
        </a:p>
      </dgm:t>
    </dgm:pt>
    <dgm:pt modelId="{AD0F739E-0A93-4FAD-9EF4-FB73ACF97EA5}" type="parTrans" cxnId="{672B13AB-9EE1-42D2-9919-F558BBE18C1D}">
      <dgm:prSet/>
      <dgm:spPr/>
      <dgm:t>
        <a:bodyPr/>
        <a:lstStyle/>
        <a:p>
          <a:endParaRPr lang="en-US"/>
        </a:p>
      </dgm:t>
    </dgm:pt>
    <dgm:pt modelId="{611F0D38-B52F-4494-9827-471A2661E262}" type="sibTrans" cxnId="{672B13AB-9EE1-42D2-9919-F558BBE18C1D}">
      <dgm:prSet/>
      <dgm:spPr/>
      <dgm:t>
        <a:bodyPr/>
        <a:lstStyle/>
        <a:p>
          <a:endParaRPr lang="en-US"/>
        </a:p>
      </dgm:t>
    </dgm:pt>
    <dgm:pt modelId="{AE33D4DC-97BE-4702-8304-2E7908FB3105}">
      <dgm:prSet phldrT="[Text]" custT="1"/>
      <dgm:spPr/>
      <dgm:t>
        <a:bodyPr/>
        <a:lstStyle/>
        <a:p>
          <a:r>
            <a:rPr lang="en-US" sz="1200" dirty="0" err="1"/>
            <a:t>Practicals</a:t>
          </a:r>
          <a:endParaRPr lang="en-US" sz="1200" dirty="0"/>
        </a:p>
      </dgm:t>
    </dgm:pt>
    <dgm:pt modelId="{4917E4BD-21E6-469F-BF2B-226B689879F6}" type="parTrans" cxnId="{1F5088C2-364E-43E1-BAB6-82A5A0A9FAD0}">
      <dgm:prSet/>
      <dgm:spPr/>
      <dgm:t>
        <a:bodyPr/>
        <a:lstStyle/>
        <a:p>
          <a:endParaRPr lang="en-US"/>
        </a:p>
      </dgm:t>
    </dgm:pt>
    <dgm:pt modelId="{B9D19864-DB46-4626-A3FD-BA4A15AA29AF}" type="sibTrans" cxnId="{1F5088C2-364E-43E1-BAB6-82A5A0A9FAD0}">
      <dgm:prSet/>
      <dgm:spPr/>
      <dgm:t>
        <a:bodyPr/>
        <a:lstStyle/>
        <a:p>
          <a:endParaRPr lang="en-US"/>
        </a:p>
      </dgm:t>
    </dgm:pt>
    <dgm:pt modelId="{4832B289-B5F3-4967-8B3B-6908ED71FEB0}">
      <dgm:prSet phldrT="[Text]" custT="1"/>
      <dgm:spPr/>
      <dgm:t>
        <a:bodyPr/>
        <a:lstStyle/>
        <a:p>
          <a:r>
            <a:rPr lang="en-US" sz="1200" dirty="0"/>
            <a:t>Project</a:t>
          </a:r>
        </a:p>
      </dgm:t>
    </dgm:pt>
    <dgm:pt modelId="{FB39C50A-120B-4D18-9666-FC5D389037D6}" type="parTrans" cxnId="{FF7F0D3B-090D-4F3C-82BD-F87126E6D52A}">
      <dgm:prSet/>
      <dgm:spPr/>
      <dgm:t>
        <a:bodyPr/>
        <a:lstStyle/>
        <a:p>
          <a:endParaRPr lang="en-US"/>
        </a:p>
      </dgm:t>
    </dgm:pt>
    <dgm:pt modelId="{0036D3CE-0942-4435-8953-48910B24D2DC}" type="sibTrans" cxnId="{FF7F0D3B-090D-4F3C-82BD-F87126E6D52A}">
      <dgm:prSet/>
      <dgm:spPr/>
      <dgm:t>
        <a:bodyPr/>
        <a:lstStyle/>
        <a:p>
          <a:endParaRPr lang="en-US"/>
        </a:p>
      </dgm:t>
    </dgm:pt>
    <dgm:pt modelId="{1E09F164-CF45-45AB-A757-54D95414449F}" type="pres">
      <dgm:prSet presAssocID="{4421D25F-8D50-4639-93ED-67FDEDF8096F}" presName="Name0" presStyleCnt="0">
        <dgm:presLayoutVars>
          <dgm:chMax/>
          <dgm:chPref val="1"/>
          <dgm:dir/>
          <dgm:animOne val="branch"/>
          <dgm:animLvl val="lvl"/>
          <dgm:resizeHandles/>
        </dgm:presLayoutVars>
      </dgm:prSet>
      <dgm:spPr/>
    </dgm:pt>
    <dgm:pt modelId="{60F0CE28-17DB-489B-BC3D-A642B03534F5}" type="pres">
      <dgm:prSet presAssocID="{59C1CDC9-3EDD-45A0-9B2B-27F081CA38D7}" presName="composite" presStyleCnt="0"/>
      <dgm:spPr/>
    </dgm:pt>
    <dgm:pt modelId="{6FAF376B-C508-405C-BE8A-BDFEF2976AC5}" type="pres">
      <dgm:prSet presAssocID="{59C1CDC9-3EDD-45A0-9B2B-27F081CA38D7}" presName="ParentAccent1" presStyleLbl="alignNode1" presStyleIdx="0" presStyleCnt="51"/>
      <dgm:spPr/>
    </dgm:pt>
    <dgm:pt modelId="{5D363CE6-23C6-4A5E-B0F7-8590A0754058}" type="pres">
      <dgm:prSet presAssocID="{59C1CDC9-3EDD-45A0-9B2B-27F081CA38D7}" presName="ParentAccent2" presStyleLbl="alignNode1" presStyleIdx="1" presStyleCnt="51"/>
      <dgm:spPr/>
    </dgm:pt>
    <dgm:pt modelId="{08C13A65-66CE-4B25-BD4E-0812DAE8E802}" type="pres">
      <dgm:prSet presAssocID="{59C1CDC9-3EDD-45A0-9B2B-27F081CA38D7}" presName="ParentAccent3" presStyleLbl="alignNode1" presStyleIdx="2" presStyleCnt="51"/>
      <dgm:spPr/>
    </dgm:pt>
    <dgm:pt modelId="{21E3271E-3329-49C5-BD63-33974EBA8202}" type="pres">
      <dgm:prSet presAssocID="{59C1CDC9-3EDD-45A0-9B2B-27F081CA38D7}" presName="ParentAccent4" presStyleLbl="alignNode1" presStyleIdx="3" presStyleCnt="51"/>
      <dgm:spPr/>
    </dgm:pt>
    <dgm:pt modelId="{9500448C-B713-40CA-8E64-9F1C3AA98C3C}" type="pres">
      <dgm:prSet presAssocID="{59C1CDC9-3EDD-45A0-9B2B-27F081CA38D7}" presName="ParentAccent5" presStyleLbl="alignNode1" presStyleIdx="4" presStyleCnt="51"/>
      <dgm:spPr/>
    </dgm:pt>
    <dgm:pt modelId="{F272F9D2-078D-4952-9F2D-BE66156CF82A}" type="pres">
      <dgm:prSet presAssocID="{59C1CDC9-3EDD-45A0-9B2B-27F081CA38D7}" presName="ParentAccent6" presStyleLbl="alignNode1" presStyleIdx="5" presStyleCnt="51"/>
      <dgm:spPr/>
    </dgm:pt>
    <dgm:pt modelId="{45939B03-5EBF-43CC-A52A-659A82F1EA16}" type="pres">
      <dgm:prSet presAssocID="{59C1CDC9-3EDD-45A0-9B2B-27F081CA38D7}" presName="ParentAccent7" presStyleLbl="alignNode1" presStyleIdx="6" presStyleCnt="51"/>
      <dgm:spPr/>
    </dgm:pt>
    <dgm:pt modelId="{A024B1D0-A2E7-485B-BE4F-582E6E230398}" type="pres">
      <dgm:prSet presAssocID="{59C1CDC9-3EDD-45A0-9B2B-27F081CA38D7}" presName="ParentAccent8" presStyleLbl="alignNode1" presStyleIdx="7" presStyleCnt="51"/>
      <dgm:spPr/>
    </dgm:pt>
    <dgm:pt modelId="{B4499FCE-8100-4D23-A463-C4C7F4379A90}" type="pres">
      <dgm:prSet presAssocID="{59C1CDC9-3EDD-45A0-9B2B-27F081CA38D7}" presName="ParentAccent9" presStyleLbl="alignNode1" presStyleIdx="8" presStyleCnt="51"/>
      <dgm:spPr/>
    </dgm:pt>
    <dgm:pt modelId="{946A006F-A714-4949-9D8C-C4D209A489B4}" type="pres">
      <dgm:prSet presAssocID="{59C1CDC9-3EDD-45A0-9B2B-27F081CA38D7}" presName="ParentAccent10" presStyleLbl="alignNode1" presStyleIdx="9" presStyleCnt="51"/>
      <dgm:spPr/>
    </dgm:pt>
    <dgm:pt modelId="{D17B1E6D-BA65-4429-A62F-D1ACFAFBBFB0}" type="pres">
      <dgm:prSet presAssocID="{59C1CDC9-3EDD-45A0-9B2B-27F081CA38D7}" presName="Parent" presStyleLbl="alignNode1" presStyleIdx="10" presStyleCnt="51">
        <dgm:presLayoutVars>
          <dgm:chMax val="5"/>
          <dgm:chPref val="3"/>
          <dgm:bulletEnabled val="1"/>
        </dgm:presLayoutVars>
      </dgm:prSet>
      <dgm:spPr/>
    </dgm:pt>
    <dgm:pt modelId="{4B87ED47-F404-4E28-8785-3860F0AC5C36}" type="pres">
      <dgm:prSet presAssocID="{40FFD0A5-F547-40D8-8758-31FCBB0CB830}" presName="Child1Accent1" presStyleLbl="alignNode1" presStyleIdx="11" presStyleCnt="51"/>
      <dgm:spPr/>
    </dgm:pt>
    <dgm:pt modelId="{CC65E2C0-961B-4DB1-A610-F68C2ADDB0B0}" type="pres">
      <dgm:prSet presAssocID="{40FFD0A5-F547-40D8-8758-31FCBB0CB830}" presName="Child1Accent2" presStyleLbl="alignNode1" presStyleIdx="12" presStyleCnt="51"/>
      <dgm:spPr/>
    </dgm:pt>
    <dgm:pt modelId="{FE2646E4-5429-47BB-A380-A234DC1C72DB}" type="pres">
      <dgm:prSet presAssocID="{40FFD0A5-F547-40D8-8758-31FCBB0CB830}" presName="Child1Accent3" presStyleLbl="alignNode1" presStyleIdx="13" presStyleCnt="51"/>
      <dgm:spPr/>
    </dgm:pt>
    <dgm:pt modelId="{E485B223-F570-43C3-B264-88EB7A2C7D70}" type="pres">
      <dgm:prSet presAssocID="{40FFD0A5-F547-40D8-8758-31FCBB0CB830}" presName="Child1Accent4" presStyleLbl="alignNode1" presStyleIdx="14" presStyleCnt="51"/>
      <dgm:spPr/>
    </dgm:pt>
    <dgm:pt modelId="{601DBBDE-3B6F-4386-B756-F369204FC07B}" type="pres">
      <dgm:prSet presAssocID="{40FFD0A5-F547-40D8-8758-31FCBB0CB830}" presName="Child1Accent5" presStyleLbl="alignNode1" presStyleIdx="15" presStyleCnt="51"/>
      <dgm:spPr/>
    </dgm:pt>
    <dgm:pt modelId="{291FC9BB-B61A-4760-B4D7-85138F89F536}" type="pres">
      <dgm:prSet presAssocID="{40FFD0A5-F547-40D8-8758-31FCBB0CB830}" presName="Child1Accent6" presStyleLbl="alignNode1" presStyleIdx="16" presStyleCnt="51"/>
      <dgm:spPr/>
    </dgm:pt>
    <dgm:pt modelId="{A4AEE87D-E0C2-46B3-9616-13110F07FF1D}" type="pres">
      <dgm:prSet presAssocID="{40FFD0A5-F547-40D8-8758-31FCBB0CB830}" presName="Child1Accent7" presStyleLbl="alignNode1" presStyleIdx="17" presStyleCnt="51"/>
      <dgm:spPr/>
    </dgm:pt>
    <dgm:pt modelId="{1B1D9C05-0DEA-4A2E-B4FB-1DF74CA3639B}" type="pres">
      <dgm:prSet presAssocID="{40FFD0A5-F547-40D8-8758-31FCBB0CB830}" presName="Child1Accent8" presStyleLbl="alignNode1" presStyleIdx="18" presStyleCnt="51"/>
      <dgm:spPr/>
    </dgm:pt>
    <dgm:pt modelId="{CAE46A56-556D-4D55-BA25-60AA35B97B30}" type="pres">
      <dgm:prSet presAssocID="{40FFD0A5-F547-40D8-8758-31FCBB0CB830}" presName="Child1Accent9" presStyleLbl="alignNode1" presStyleIdx="19" presStyleCnt="51"/>
      <dgm:spPr/>
    </dgm:pt>
    <dgm:pt modelId="{C7513EAF-4ABC-457B-AA54-02644DFEBA4E}" type="pres">
      <dgm:prSet presAssocID="{40FFD0A5-F547-40D8-8758-31FCBB0CB830}" presName="Child1" presStyleLbl="revTx" presStyleIdx="0" presStyleCnt="5">
        <dgm:presLayoutVars>
          <dgm:chMax/>
          <dgm:chPref val="0"/>
          <dgm:bulletEnabled val="1"/>
        </dgm:presLayoutVars>
      </dgm:prSet>
      <dgm:spPr/>
    </dgm:pt>
    <dgm:pt modelId="{EDCCB576-0898-49E6-BC58-05F0AB7A2266}" type="pres">
      <dgm:prSet presAssocID="{37040F0B-EBC4-4774-A10E-25255D9695A2}" presName="Child2Accent1" presStyleLbl="alignNode1" presStyleIdx="20" presStyleCnt="51"/>
      <dgm:spPr/>
    </dgm:pt>
    <dgm:pt modelId="{A4F0AD9C-3047-4758-BC2A-383974E19AFD}" type="pres">
      <dgm:prSet presAssocID="{37040F0B-EBC4-4774-A10E-25255D9695A2}" presName="Child2Accent2" presStyleLbl="alignNode1" presStyleIdx="21" presStyleCnt="51"/>
      <dgm:spPr/>
    </dgm:pt>
    <dgm:pt modelId="{955ACE1F-EFF0-4498-87F2-B6EBB5663F04}" type="pres">
      <dgm:prSet presAssocID="{37040F0B-EBC4-4774-A10E-25255D9695A2}" presName="Child2Accent3" presStyleLbl="alignNode1" presStyleIdx="22" presStyleCnt="51"/>
      <dgm:spPr/>
    </dgm:pt>
    <dgm:pt modelId="{D84384F9-6A84-42A2-95F2-A73EA2FEE99E}" type="pres">
      <dgm:prSet presAssocID="{37040F0B-EBC4-4774-A10E-25255D9695A2}" presName="Child2Accent4" presStyleLbl="alignNode1" presStyleIdx="23" presStyleCnt="51"/>
      <dgm:spPr/>
    </dgm:pt>
    <dgm:pt modelId="{DD8DC340-27BB-4951-AF59-5799885BFFD4}" type="pres">
      <dgm:prSet presAssocID="{37040F0B-EBC4-4774-A10E-25255D9695A2}" presName="Child2Accent5" presStyleLbl="alignNode1" presStyleIdx="24" presStyleCnt="51"/>
      <dgm:spPr/>
    </dgm:pt>
    <dgm:pt modelId="{FD82BCA5-8230-4859-9808-D73FFCE3CC55}" type="pres">
      <dgm:prSet presAssocID="{37040F0B-EBC4-4774-A10E-25255D9695A2}" presName="Child2Accent6" presStyleLbl="alignNode1" presStyleIdx="25" presStyleCnt="51"/>
      <dgm:spPr/>
    </dgm:pt>
    <dgm:pt modelId="{A3D9A404-04D8-49B5-AF6C-88951B8F030E}" type="pres">
      <dgm:prSet presAssocID="{37040F0B-EBC4-4774-A10E-25255D9695A2}" presName="Child2Accent7" presStyleLbl="alignNode1" presStyleIdx="26" presStyleCnt="51"/>
      <dgm:spPr/>
    </dgm:pt>
    <dgm:pt modelId="{F98E804B-81F3-42BD-9EE1-BA06BA6BA48A}" type="pres">
      <dgm:prSet presAssocID="{37040F0B-EBC4-4774-A10E-25255D9695A2}" presName="Child2" presStyleLbl="revTx" presStyleIdx="1" presStyleCnt="5">
        <dgm:presLayoutVars>
          <dgm:chMax/>
          <dgm:chPref val="0"/>
          <dgm:bulletEnabled val="1"/>
        </dgm:presLayoutVars>
      </dgm:prSet>
      <dgm:spPr/>
    </dgm:pt>
    <dgm:pt modelId="{3F6CEA01-D57C-46A4-BB22-03AAA2C1FB1D}" type="pres">
      <dgm:prSet presAssocID="{ECBD2E3D-2EC7-45A5-8039-E98E5787260C}" presName="Child3Accent1" presStyleLbl="alignNode1" presStyleIdx="27" presStyleCnt="51"/>
      <dgm:spPr/>
    </dgm:pt>
    <dgm:pt modelId="{9F404899-FDE0-420C-84B5-CCC81EBD2310}" type="pres">
      <dgm:prSet presAssocID="{ECBD2E3D-2EC7-45A5-8039-E98E5787260C}" presName="Child3Accent2" presStyleLbl="alignNode1" presStyleIdx="28" presStyleCnt="51"/>
      <dgm:spPr/>
    </dgm:pt>
    <dgm:pt modelId="{1BC3C781-26E9-45FD-AC24-98380C6EC23D}" type="pres">
      <dgm:prSet presAssocID="{ECBD2E3D-2EC7-45A5-8039-E98E5787260C}" presName="Child3Accent3" presStyleLbl="alignNode1" presStyleIdx="29" presStyleCnt="51"/>
      <dgm:spPr/>
    </dgm:pt>
    <dgm:pt modelId="{6F3058FC-43B2-4490-B10B-75FFCBC9ED1D}" type="pres">
      <dgm:prSet presAssocID="{ECBD2E3D-2EC7-45A5-8039-E98E5787260C}" presName="Child3Accent4" presStyleLbl="alignNode1" presStyleIdx="30" presStyleCnt="51"/>
      <dgm:spPr/>
    </dgm:pt>
    <dgm:pt modelId="{63147769-08DB-4221-971F-72CE76D503FF}" type="pres">
      <dgm:prSet presAssocID="{ECBD2E3D-2EC7-45A5-8039-E98E5787260C}" presName="Child3Accent5" presStyleLbl="alignNode1" presStyleIdx="31" presStyleCnt="51"/>
      <dgm:spPr/>
    </dgm:pt>
    <dgm:pt modelId="{74A9116E-24E7-4C6B-8E14-FE8FD2E2A754}" type="pres">
      <dgm:prSet presAssocID="{ECBD2E3D-2EC7-45A5-8039-E98E5787260C}" presName="Child3Accent6" presStyleLbl="alignNode1" presStyleIdx="32" presStyleCnt="51"/>
      <dgm:spPr/>
    </dgm:pt>
    <dgm:pt modelId="{B04642ED-6A4E-4728-A4C0-A1A6D13FF8E3}" type="pres">
      <dgm:prSet presAssocID="{ECBD2E3D-2EC7-45A5-8039-E98E5787260C}" presName="Child3Accent7" presStyleLbl="alignNode1" presStyleIdx="33" presStyleCnt="51"/>
      <dgm:spPr/>
    </dgm:pt>
    <dgm:pt modelId="{57B74BA2-DA22-4CC0-A9D3-AC240B05DCD9}" type="pres">
      <dgm:prSet presAssocID="{ECBD2E3D-2EC7-45A5-8039-E98E5787260C}" presName="Child3" presStyleLbl="revTx" presStyleIdx="2" presStyleCnt="5">
        <dgm:presLayoutVars>
          <dgm:chMax/>
          <dgm:chPref val="0"/>
          <dgm:bulletEnabled val="1"/>
        </dgm:presLayoutVars>
      </dgm:prSet>
      <dgm:spPr/>
    </dgm:pt>
    <dgm:pt modelId="{14E27111-BB6A-4EBF-AE67-F6D79B6F0652}" type="pres">
      <dgm:prSet presAssocID="{AE33D4DC-97BE-4702-8304-2E7908FB3105}" presName="Child4Accent1" presStyleLbl="alignNode1" presStyleIdx="34" presStyleCnt="51"/>
      <dgm:spPr/>
    </dgm:pt>
    <dgm:pt modelId="{CB5F9738-2AAB-44D8-9460-144CDC5BFEC6}" type="pres">
      <dgm:prSet presAssocID="{AE33D4DC-97BE-4702-8304-2E7908FB3105}" presName="Child4Accent2" presStyleLbl="alignNode1" presStyleIdx="35" presStyleCnt="51"/>
      <dgm:spPr/>
    </dgm:pt>
    <dgm:pt modelId="{7478DC94-693F-4CD4-9799-D9F9FDD97179}" type="pres">
      <dgm:prSet presAssocID="{AE33D4DC-97BE-4702-8304-2E7908FB3105}" presName="Child4Accent3" presStyleLbl="alignNode1" presStyleIdx="36" presStyleCnt="51"/>
      <dgm:spPr/>
    </dgm:pt>
    <dgm:pt modelId="{4AA5B56C-1A3C-47F0-9F7F-414D79289BC9}" type="pres">
      <dgm:prSet presAssocID="{AE33D4DC-97BE-4702-8304-2E7908FB3105}" presName="Child4Accent4" presStyleLbl="alignNode1" presStyleIdx="37" presStyleCnt="51"/>
      <dgm:spPr/>
    </dgm:pt>
    <dgm:pt modelId="{8F2A1274-FABC-4C51-BF2A-2A24858AEB54}" type="pres">
      <dgm:prSet presAssocID="{AE33D4DC-97BE-4702-8304-2E7908FB3105}" presName="Child4Accent5" presStyleLbl="alignNode1" presStyleIdx="38" presStyleCnt="51"/>
      <dgm:spPr/>
    </dgm:pt>
    <dgm:pt modelId="{5854E006-0FFF-4B05-A195-26E5521239A2}" type="pres">
      <dgm:prSet presAssocID="{AE33D4DC-97BE-4702-8304-2E7908FB3105}" presName="Child4Accent6" presStyleLbl="alignNode1" presStyleIdx="39" presStyleCnt="51"/>
      <dgm:spPr/>
    </dgm:pt>
    <dgm:pt modelId="{3AF1FA63-DEE9-4C4C-8B07-217154A1AACB}" type="pres">
      <dgm:prSet presAssocID="{AE33D4DC-97BE-4702-8304-2E7908FB3105}" presName="Child4Accent7" presStyleLbl="alignNode1" presStyleIdx="40" presStyleCnt="51"/>
      <dgm:spPr/>
    </dgm:pt>
    <dgm:pt modelId="{F1743EEF-21F7-450E-86C7-5853389E429B}" type="pres">
      <dgm:prSet presAssocID="{AE33D4DC-97BE-4702-8304-2E7908FB3105}" presName="Child4Accent8" presStyleLbl="alignNode1" presStyleIdx="41" presStyleCnt="51"/>
      <dgm:spPr/>
    </dgm:pt>
    <dgm:pt modelId="{92F3F9A3-4128-49DF-87C7-64053B262A63}" type="pres">
      <dgm:prSet presAssocID="{AE33D4DC-97BE-4702-8304-2E7908FB3105}" presName="Child4" presStyleLbl="revTx" presStyleIdx="3" presStyleCnt="5">
        <dgm:presLayoutVars>
          <dgm:chMax/>
          <dgm:chPref val="0"/>
          <dgm:bulletEnabled val="1"/>
        </dgm:presLayoutVars>
      </dgm:prSet>
      <dgm:spPr/>
    </dgm:pt>
    <dgm:pt modelId="{D2E5BD61-3C8E-468B-B305-71BA2CE03395}" type="pres">
      <dgm:prSet presAssocID="{4832B289-B5F3-4967-8B3B-6908ED71FEB0}" presName="Child5Accent1" presStyleLbl="alignNode1" presStyleIdx="42" presStyleCnt="51"/>
      <dgm:spPr/>
    </dgm:pt>
    <dgm:pt modelId="{97451295-F267-46E5-890F-F4C5C7FD3EA1}" type="pres">
      <dgm:prSet presAssocID="{4832B289-B5F3-4967-8B3B-6908ED71FEB0}" presName="Child5Accent2" presStyleLbl="alignNode1" presStyleIdx="43" presStyleCnt="51"/>
      <dgm:spPr/>
    </dgm:pt>
    <dgm:pt modelId="{065086E3-CC81-4E87-ABD5-642BCBDE3A8C}" type="pres">
      <dgm:prSet presAssocID="{4832B289-B5F3-4967-8B3B-6908ED71FEB0}" presName="Child5Accent3" presStyleLbl="alignNode1" presStyleIdx="44" presStyleCnt="51"/>
      <dgm:spPr/>
    </dgm:pt>
    <dgm:pt modelId="{52FA6584-20D1-4878-B11B-93B974ABB459}" type="pres">
      <dgm:prSet presAssocID="{4832B289-B5F3-4967-8B3B-6908ED71FEB0}" presName="Child5Accent4" presStyleLbl="alignNode1" presStyleIdx="45" presStyleCnt="51"/>
      <dgm:spPr/>
    </dgm:pt>
    <dgm:pt modelId="{FAEA04A1-F10F-4E5A-B212-8757A17F8C92}" type="pres">
      <dgm:prSet presAssocID="{4832B289-B5F3-4967-8B3B-6908ED71FEB0}" presName="Child5Accent5" presStyleLbl="alignNode1" presStyleIdx="46" presStyleCnt="51"/>
      <dgm:spPr/>
    </dgm:pt>
    <dgm:pt modelId="{C085BA7A-3B31-4F29-9686-4935E83D3C4C}" type="pres">
      <dgm:prSet presAssocID="{4832B289-B5F3-4967-8B3B-6908ED71FEB0}" presName="Child5Accent6" presStyleLbl="alignNode1" presStyleIdx="47" presStyleCnt="51"/>
      <dgm:spPr/>
    </dgm:pt>
    <dgm:pt modelId="{57E1B933-86DE-4D86-B496-057D87C2149A}" type="pres">
      <dgm:prSet presAssocID="{4832B289-B5F3-4967-8B3B-6908ED71FEB0}" presName="Child5Accent7" presStyleLbl="alignNode1" presStyleIdx="48" presStyleCnt="51"/>
      <dgm:spPr/>
    </dgm:pt>
    <dgm:pt modelId="{CF4F3CD1-6BE7-4CB8-8D48-956D976DFBCE}" type="pres">
      <dgm:prSet presAssocID="{4832B289-B5F3-4967-8B3B-6908ED71FEB0}" presName="Child5Accent8" presStyleLbl="alignNode1" presStyleIdx="49" presStyleCnt="51"/>
      <dgm:spPr/>
    </dgm:pt>
    <dgm:pt modelId="{FEE4222F-A622-4E21-9703-798DBCE919F8}" type="pres">
      <dgm:prSet presAssocID="{4832B289-B5F3-4967-8B3B-6908ED71FEB0}" presName="Child5Accent9" presStyleLbl="alignNode1" presStyleIdx="50" presStyleCnt="51"/>
      <dgm:spPr/>
    </dgm:pt>
    <dgm:pt modelId="{76BC2CD0-875E-443D-B7AC-54231382BAA1}" type="pres">
      <dgm:prSet presAssocID="{4832B289-B5F3-4967-8B3B-6908ED71FEB0}" presName="Child5" presStyleLbl="revTx" presStyleIdx="4" presStyleCnt="5">
        <dgm:presLayoutVars>
          <dgm:chMax/>
          <dgm:chPref val="0"/>
          <dgm:bulletEnabled val="1"/>
        </dgm:presLayoutVars>
      </dgm:prSet>
      <dgm:spPr/>
    </dgm:pt>
  </dgm:ptLst>
  <dgm:cxnLst>
    <dgm:cxn modelId="{C6B31C0E-6A2A-47C6-A9FC-10D303F9FE60}" srcId="{59C1CDC9-3EDD-45A0-9B2B-27F081CA38D7}" destId="{37040F0B-EBC4-4774-A10E-25255D9695A2}" srcOrd="1" destOrd="0" parTransId="{53C521DF-AC94-4513-9AA4-4205D98E34EF}" sibTransId="{9A1727AE-1791-4B37-9706-8B9A89811321}"/>
    <dgm:cxn modelId="{DE6E4D28-AE49-4EE8-B4F5-470E8005FCF9}" type="presOf" srcId="{59C1CDC9-3EDD-45A0-9B2B-27F081CA38D7}" destId="{D17B1E6D-BA65-4429-A62F-D1ACFAFBBFB0}" srcOrd="0" destOrd="0" presId="urn:microsoft.com/office/officeart/2011/layout/ConvergingText"/>
    <dgm:cxn modelId="{FF7F0D3B-090D-4F3C-82BD-F87126E6D52A}" srcId="{59C1CDC9-3EDD-45A0-9B2B-27F081CA38D7}" destId="{4832B289-B5F3-4967-8B3B-6908ED71FEB0}" srcOrd="4" destOrd="0" parTransId="{FB39C50A-120B-4D18-9666-FC5D389037D6}" sibTransId="{0036D3CE-0942-4435-8953-48910B24D2DC}"/>
    <dgm:cxn modelId="{DCB9764D-A5AD-4110-BDF5-18C68F00F59E}" type="presOf" srcId="{4832B289-B5F3-4967-8B3B-6908ED71FEB0}" destId="{76BC2CD0-875E-443D-B7AC-54231382BAA1}" srcOrd="0" destOrd="0" presId="urn:microsoft.com/office/officeart/2011/layout/ConvergingText"/>
    <dgm:cxn modelId="{5110BC4E-3B44-41B5-ADE8-58C974EE671E}" srcId="{59C1CDC9-3EDD-45A0-9B2B-27F081CA38D7}" destId="{40FFD0A5-F547-40D8-8758-31FCBB0CB830}" srcOrd="0" destOrd="0" parTransId="{C2F17F3E-4E17-4204-8120-DA009FADD09F}" sibTransId="{85C37441-5D37-4D6D-96B9-FD94D1A07DA6}"/>
    <dgm:cxn modelId="{92127253-1C1E-429E-A8FC-B8EEB0CC291A}" type="presOf" srcId="{AE33D4DC-97BE-4702-8304-2E7908FB3105}" destId="{92F3F9A3-4128-49DF-87C7-64053B262A63}" srcOrd="0" destOrd="0" presId="urn:microsoft.com/office/officeart/2011/layout/ConvergingText"/>
    <dgm:cxn modelId="{4A7B9173-85B3-49B0-AB6F-4E448E5436D8}" type="presOf" srcId="{ECBD2E3D-2EC7-45A5-8039-E98E5787260C}" destId="{57B74BA2-DA22-4CC0-A9D3-AC240B05DCD9}" srcOrd="0" destOrd="0" presId="urn:microsoft.com/office/officeart/2011/layout/ConvergingText"/>
    <dgm:cxn modelId="{3DC0C073-43BB-4630-921F-D5985446F770}" type="presOf" srcId="{4421D25F-8D50-4639-93ED-67FDEDF8096F}" destId="{1E09F164-CF45-45AB-A757-54D95414449F}" srcOrd="0" destOrd="0" presId="urn:microsoft.com/office/officeart/2011/layout/ConvergingText"/>
    <dgm:cxn modelId="{E71B06A1-E60D-4FF4-B49F-F78EA9159483}" type="presOf" srcId="{37040F0B-EBC4-4774-A10E-25255D9695A2}" destId="{F98E804B-81F3-42BD-9EE1-BA06BA6BA48A}" srcOrd="0" destOrd="0" presId="urn:microsoft.com/office/officeart/2011/layout/ConvergingText"/>
    <dgm:cxn modelId="{BC1B1BA9-5BB9-4625-AC5C-F381FC6534A1}" srcId="{4421D25F-8D50-4639-93ED-67FDEDF8096F}" destId="{59C1CDC9-3EDD-45A0-9B2B-27F081CA38D7}" srcOrd="0" destOrd="0" parTransId="{38E44EC7-393C-4F02-9AC3-68582BF9CDF4}" sibTransId="{020C6E32-408E-427E-8F9B-D88D7E53FE69}"/>
    <dgm:cxn modelId="{672B13AB-9EE1-42D2-9919-F558BBE18C1D}" srcId="{59C1CDC9-3EDD-45A0-9B2B-27F081CA38D7}" destId="{ECBD2E3D-2EC7-45A5-8039-E98E5787260C}" srcOrd="2" destOrd="0" parTransId="{AD0F739E-0A93-4FAD-9EF4-FB73ACF97EA5}" sibTransId="{611F0D38-B52F-4494-9827-471A2661E262}"/>
    <dgm:cxn modelId="{1F5088C2-364E-43E1-BAB6-82A5A0A9FAD0}" srcId="{59C1CDC9-3EDD-45A0-9B2B-27F081CA38D7}" destId="{AE33D4DC-97BE-4702-8304-2E7908FB3105}" srcOrd="3" destOrd="0" parTransId="{4917E4BD-21E6-469F-BF2B-226B689879F6}" sibTransId="{B9D19864-DB46-4626-A3FD-BA4A15AA29AF}"/>
    <dgm:cxn modelId="{A0632DD8-022E-42A3-A6AA-3C98B572ECFE}" type="presOf" srcId="{40FFD0A5-F547-40D8-8758-31FCBB0CB830}" destId="{C7513EAF-4ABC-457B-AA54-02644DFEBA4E}" srcOrd="0" destOrd="0" presId="urn:microsoft.com/office/officeart/2011/layout/ConvergingText"/>
    <dgm:cxn modelId="{B73CD08B-2FC4-45FD-89CC-B422F973161E}" type="presParOf" srcId="{1E09F164-CF45-45AB-A757-54D95414449F}" destId="{60F0CE28-17DB-489B-BC3D-A642B03534F5}" srcOrd="0" destOrd="0" presId="urn:microsoft.com/office/officeart/2011/layout/ConvergingText"/>
    <dgm:cxn modelId="{EDE2B215-7016-44CD-8097-F79E47C6BAE7}" type="presParOf" srcId="{60F0CE28-17DB-489B-BC3D-A642B03534F5}" destId="{6FAF376B-C508-405C-BE8A-BDFEF2976AC5}" srcOrd="0" destOrd="0" presId="urn:microsoft.com/office/officeart/2011/layout/ConvergingText"/>
    <dgm:cxn modelId="{C262435C-AA46-4F31-89B4-7FE7CEFDF2C7}" type="presParOf" srcId="{60F0CE28-17DB-489B-BC3D-A642B03534F5}" destId="{5D363CE6-23C6-4A5E-B0F7-8590A0754058}" srcOrd="1" destOrd="0" presId="urn:microsoft.com/office/officeart/2011/layout/ConvergingText"/>
    <dgm:cxn modelId="{D1967E48-C260-40F6-BFC2-BDDC84548DDF}" type="presParOf" srcId="{60F0CE28-17DB-489B-BC3D-A642B03534F5}" destId="{08C13A65-66CE-4B25-BD4E-0812DAE8E802}" srcOrd="2" destOrd="0" presId="urn:microsoft.com/office/officeart/2011/layout/ConvergingText"/>
    <dgm:cxn modelId="{F8E6A1AD-EB74-42A0-BF72-FD70E79FC2BD}" type="presParOf" srcId="{60F0CE28-17DB-489B-BC3D-A642B03534F5}" destId="{21E3271E-3329-49C5-BD63-33974EBA8202}" srcOrd="3" destOrd="0" presId="urn:microsoft.com/office/officeart/2011/layout/ConvergingText"/>
    <dgm:cxn modelId="{DF219B2D-C76D-43C8-81FE-3D62649377C8}" type="presParOf" srcId="{60F0CE28-17DB-489B-BC3D-A642B03534F5}" destId="{9500448C-B713-40CA-8E64-9F1C3AA98C3C}" srcOrd="4" destOrd="0" presId="urn:microsoft.com/office/officeart/2011/layout/ConvergingText"/>
    <dgm:cxn modelId="{A4F1D632-7851-48AF-AEA9-CE72BB1EFE7C}" type="presParOf" srcId="{60F0CE28-17DB-489B-BC3D-A642B03534F5}" destId="{F272F9D2-078D-4952-9F2D-BE66156CF82A}" srcOrd="5" destOrd="0" presId="urn:microsoft.com/office/officeart/2011/layout/ConvergingText"/>
    <dgm:cxn modelId="{B4AC52B7-AF50-4395-93C0-BCB0A7F1BB3D}" type="presParOf" srcId="{60F0CE28-17DB-489B-BC3D-A642B03534F5}" destId="{45939B03-5EBF-43CC-A52A-659A82F1EA16}" srcOrd="6" destOrd="0" presId="urn:microsoft.com/office/officeart/2011/layout/ConvergingText"/>
    <dgm:cxn modelId="{516C2C9E-E68B-47AE-B477-A1BA685FCDEB}" type="presParOf" srcId="{60F0CE28-17DB-489B-BC3D-A642B03534F5}" destId="{A024B1D0-A2E7-485B-BE4F-582E6E230398}" srcOrd="7" destOrd="0" presId="urn:microsoft.com/office/officeart/2011/layout/ConvergingText"/>
    <dgm:cxn modelId="{FE6E0AB1-3A06-415A-B920-DB4335795D73}" type="presParOf" srcId="{60F0CE28-17DB-489B-BC3D-A642B03534F5}" destId="{B4499FCE-8100-4D23-A463-C4C7F4379A90}" srcOrd="8" destOrd="0" presId="urn:microsoft.com/office/officeart/2011/layout/ConvergingText"/>
    <dgm:cxn modelId="{75BA1448-188B-43AE-8527-F1D1F08CBAAF}" type="presParOf" srcId="{60F0CE28-17DB-489B-BC3D-A642B03534F5}" destId="{946A006F-A714-4949-9D8C-C4D209A489B4}" srcOrd="9" destOrd="0" presId="urn:microsoft.com/office/officeart/2011/layout/ConvergingText"/>
    <dgm:cxn modelId="{073A9198-D4E0-4BA9-99C8-00FBAD7D9A70}" type="presParOf" srcId="{60F0CE28-17DB-489B-BC3D-A642B03534F5}" destId="{D17B1E6D-BA65-4429-A62F-D1ACFAFBBFB0}" srcOrd="10" destOrd="0" presId="urn:microsoft.com/office/officeart/2011/layout/ConvergingText"/>
    <dgm:cxn modelId="{845C4F42-F9DC-40AE-AF5E-487F86ECA238}" type="presParOf" srcId="{60F0CE28-17DB-489B-BC3D-A642B03534F5}" destId="{4B87ED47-F404-4E28-8785-3860F0AC5C36}" srcOrd="11" destOrd="0" presId="urn:microsoft.com/office/officeart/2011/layout/ConvergingText"/>
    <dgm:cxn modelId="{79C3E2F3-7BBF-44F4-AEB0-4A23E8F75181}" type="presParOf" srcId="{60F0CE28-17DB-489B-BC3D-A642B03534F5}" destId="{CC65E2C0-961B-4DB1-A610-F68C2ADDB0B0}" srcOrd="12" destOrd="0" presId="urn:microsoft.com/office/officeart/2011/layout/ConvergingText"/>
    <dgm:cxn modelId="{92AE23D6-0B21-4C60-8236-80ED18FF26A1}" type="presParOf" srcId="{60F0CE28-17DB-489B-BC3D-A642B03534F5}" destId="{FE2646E4-5429-47BB-A380-A234DC1C72DB}" srcOrd="13" destOrd="0" presId="urn:microsoft.com/office/officeart/2011/layout/ConvergingText"/>
    <dgm:cxn modelId="{A65C7124-D9BD-4FC1-A759-406FE62717BF}" type="presParOf" srcId="{60F0CE28-17DB-489B-BC3D-A642B03534F5}" destId="{E485B223-F570-43C3-B264-88EB7A2C7D70}" srcOrd="14" destOrd="0" presId="urn:microsoft.com/office/officeart/2011/layout/ConvergingText"/>
    <dgm:cxn modelId="{5ABE1B55-8B3D-46C3-9DE0-322B20A3B5DE}" type="presParOf" srcId="{60F0CE28-17DB-489B-BC3D-A642B03534F5}" destId="{601DBBDE-3B6F-4386-B756-F369204FC07B}" srcOrd="15" destOrd="0" presId="urn:microsoft.com/office/officeart/2011/layout/ConvergingText"/>
    <dgm:cxn modelId="{8D263815-9F53-42FE-87AE-C6789F0E2B1F}" type="presParOf" srcId="{60F0CE28-17DB-489B-BC3D-A642B03534F5}" destId="{291FC9BB-B61A-4760-B4D7-85138F89F536}" srcOrd="16" destOrd="0" presId="urn:microsoft.com/office/officeart/2011/layout/ConvergingText"/>
    <dgm:cxn modelId="{C82D6743-3C69-4773-B4E4-DAE6A5441F0A}" type="presParOf" srcId="{60F0CE28-17DB-489B-BC3D-A642B03534F5}" destId="{A4AEE87D-E0C2-46B3-9616-13110F07FF1D}" srcOrd="17" destOrd="0" presId="urn:microsoft.com/office/officeart/2011/layout/ConvergingText"/>
    <dgm:cxn modelId="{6DB832E8-3DD3-4C1D-A1E3-282D6023E7DB}" type="presParOf" srcId="{60F0CE28-17DB-489B-BC3D-A642B03534F5}" destId="{1B1D9C05-0DEA-4A2E-B4FB-1DF74CA3639B}" srcOrd="18" destOrd="0" presId="urn:microsoft.com/office/officeart/2011/layout/ConvergingText"/>
    <dgm:cxn modelId="{FAE3D38F-3C17-41B4-A076-B8A5AF16673F}" type="presParOf" srcId="{60F0CE28-17DB-489B-BC3D-A642B03534F5}" destId="{CAE46A56-556D-4D55-BA25-60AA35B97B30}" srcOrd="19" destOrd="0" presId="urn:microsoft.com/office/officeart/2011/layout/ConvergingText"/>
    <dgm:cxn modelId="{26AB003D-F409-4DFB-A2BF-C49BC627467C}" type="presParOf" srcId="{60F0CE28-17DB-489B-BC3D-A642B03534F5}" destId="{C7513EAF-4ABC-457B-AA54-02644DFEBA4E}" srcOrd="20" destOrd="0" presId="urn:microsoft.com/office/officeart/2011/layout/ConvergingText"/>
    <dgm:cxn modelId="{216FDF55-9B44-4C4E-A920-0D0A075DC305}" type="presParOf" srcId="{60F0CE28-17DB-489B-BC3D-A642B03534F5}" destId="{EDCCB576-0898-49E6-BC58-05F0AB7A2266}" srcOrd="21" destOrd="0" presId="urn:microsoft.com/office/officeart/2011/layout/ConvergingText"/>
    <dgm:cxn modelId="{D2AB04BD-F149-48A0-87E0-4FC75BA92DE9}" type="presParOf" srcId="{60F0CE28-17DB-489B-BC3D-A642B03534F5}" destId="{A4F0AD9C-3047-4758-BC2A-383974E19AFD}" srcOrd="22" destOrd="0" presId="urn:microsoft.com/office/officeart/2011/layout/ConvergingText"/>
    <dgm:cxn modelId="{362092A0-3892-489F-A1DD-85172401954F}" type="presParOf" srcId="{60F0CE28-17DB-489B-BC3D-A642B03534F5}" destId="{955ACE1F-EFF0-4498-87F2-B6EBB5663F04}" srcOrd="23" destOrd="0" presId="urn:microsoft.com/office/officeart/2011/layout/ConvergingText"/>
    <dgm:cxn modelId="{5E4FDAA3-ED9A-4BE4-A107-DF68D1AF4C65}" type="presParOf" srcId="{60F0CE28-17DB-489B-BC3D-A642B03534F5}" destId="{D84384F9-6A84-42A2-95F2-A73EA2FEE99E}" srcOrd="24" destOrd="0" presId="urn:microsoft.com/office/officeart/2011/layout/ConvergingText"/>
    <dgm:cxn modelId="{1078C2F0-7F99-4E7F-9A7E-6B3DD6BFA67D}" type="presParOf" srcId="{60F0CE28-17DB-489B-BC3D-A642B03534F5}" destId="{DD8DC340-27BB-4951-AF59-5799885BFFD4}" srcOrd="25" destOrd="0" presId="urn:microsoft.com/office/officeart/2011/layout/ConvergingText"/>
    <dgm:cxn modelId="{1113501D-7446-472A-92A6-08FBC7B57B8B}" type="presParOf" srcId="{60F0CE28-17DB-489B-BC3D-A642B03534F5}" destId="{FD82BCA5-8230-4859-9808-D73FFCE3CC55}" srcOrd="26" destOrd="0" presId="urn:microsoft.com/office/officeart/2011/layout/ConvergingText"/>
    <dgm:cxn modelId="{83C1D7AD-ABEF-4380-823C-414CC0F8C8BB}" type="presParOf" srcId="{60F0CE28-17DB-489B-BC3D-A642B03534F5}" destId="{A3D9A404-04D8-49B5-AF6C-88951B8F030E}" srcOrd="27" destOrd="0" presId="urn:microsoft.com/office/officeart/2011/layout/ConvergingText"/>
    <dgm:cxn modelId="{76ECB544-3C30-46B9-BFB5-476BD5C5DDED}" type="presParOf" srcId="{60F0CE28-17DB-489B-BC3D-A642B03534F5}" destId="{F98E804B-81F3-42BD-9EE1-BA06BA6BA48A}" srcOrd="28" destOrd="0" presId="urn:microsoft.com/office/officeart/2011/layout/ConvergingText"/>
    <dgm:cxn modelId="{8D932ED5-C734-4EE0-8262-EA44FD9B6CB4}" type="presParOf" srcId="{60F0CE28-17DB-489B-BC3D-A642B03534F5}" destId="{3F6CEA01-D57C-46A4-BB22-03AAA2C1FB1D}" srcOrd="29" destOrd="0" presId="urn:microsoft.com/office/officeart/2011/layout/ConvergingText"/>
    <dgm:cxn modelId="{9D8577A5-0B7A-4B4D-ABAD-259E866A3E52}" type="presParOf" srcId="{60F0CE28-17DB-489B-BC3D-A642B03534F5}" destId="{9F404899-FDE0-420C-84B5-CCC81EBD2310}" srcOrd="30" destOrd="0" presId="urn:microsoft.com/office/officeart/2011/layout/ConvergingText"/>
    <dgm:cxn modelId="{26513D1F-4123-4461-A5CA-E39CDAE79FDE}" type="presParOf" srcId="{60F0CE28-17DB-489B-BC3D-A642B03534F5}" destId="{1BC3C781-26E9-45FD-AC24-98380C6EC23D}" srcOrd="31" destOrd="0" presId="urn:microsoft.com/office/officeart/2011/layout/ConvergingText"/>
    <dgm:cxn modelId="{C94EDDC6-7F08-4118-9760-7E124D709EFB}" type="presParOf" srcId="{60F0CE28-17DB-489B-BC3D-A642B03534F5}" destId="{6F3058FC-43B2-4490-B10B-75FFCBC9ED1D}" srcOrd="32" destOrd="0" presId="urn:microsoft.com/office/officeart/2011/layout/ConvergingText"/>
    <dgm:cxn modelId="{DA2C9317-9BF1-4D81-BFC7-003579674C1F}" type="presParOf" srcId="{60F0CE28-17DB-489B-BC3D-A642B03534F5}" destId="{63147769-08DB-4221-971F-72CE76D503FF}" srcOrd="33" destOrd="0" presId="urn:microsoft.com/office/officeart/2011/layout/ConvergingText"/>
    <dgm:cxn modelId="{B7C59A72-2751-4F40-B511-6E05D44A94ED}" type="presParOf" srcId="{60F0CE28-17DB-489B-BC3D-A642B03534F5}" destId="{74A9116E-24E7-4C6B-8E14-FE8FD2E2A754}" srcOrd="34" destOrd="0" presId="urn:microsoft.com/office/officeart/2011/layout/ConvergingText"/>
    <dgm:cxn modelId="{40ADD15D-8098-4D70-BC47-06573192EC6B}" type="presParOf" srcId="{60F0CE28-17DB-489B-BC3D-A642B03534F5}" destId="{B04642ED-6A4E-4728-A4C0-A1A6D13FF8E3}" srcOrd="35" destOrd="0" presId="urn:microsoft.com/office/officeart/2011/layout/ConvergingText"/>
    <dgm:cxn modelId="{73ECC560-047D-4719-A134-4C616E45EBE5}" type="presParOf" srcId="{60F0CE28-17DB-489B-BC3D-A642B03534F5}" destId="{57B74BA2-DA22-4CC0-A9D3-AC240B05DCD9}" srcOrd="36" destOrd="0" presId="urn:microsoft.com/office/officeart/2011/layout/ConvergingText"/>
    <dgm:cxn modelId="{DFD92712-8B88-4FAD-B075-19CAAC0B4E86}" type="presParOf" srcId="{60F0CE28-17DB-489B-BC3D-A642B03534F5}" destId="{14E27111-BB6A-4EBF-AE67-F6D79B6F0652}" srcOrd="37" destOrd="0" presId="urn:microsoft.com/office/officeart/2011/layout/ConvergingText"/>
    <dgm:cxn modelId="{4EE35C8D-ECC3-47C4-A35F-A3529C059DF3}" type="presParOf" srcId="{60F0CE28-17DB-489B-BC3D-A642B03534F5}" destId="{CB5F9738-2AAB-44D8-9460-144CDC5BFEC6}" srcOrd="38" destOrd="0" presId="urn:microsoft.com/office/officeart/2011/layout/ConvergingText"/>
    <dgm:cxn modelId="{B17FBA69-50EE-4919-8041-E71B56367DEE}" type="presParOf" srcId="{60F0CE28-17DB-489B-BC3D-A642B03534F5}" destId="{7478DC94-693F-4CD4-9799-D9F9FDD97179}" srcOrd="39" destOrd="0" presId="urn:microsoft.com/office/officeart/2011/layout/ConvergingText"/>
    <dgm:cxn modelId="{7BD359BC-5FC8-4380-A07B-49BEF0176551}" type="presParOf" srcId="{60F0CE28-17DB-489B-BC3D-A642B03534F5}" destId="{4AA5B56C-1A3C-47F0-9F7F-414D79289BC9}" srcOrd="40" destOrd="0" presId="urn:microsoft.com/office/officeart/2011/layout/ConvergingText"/>
    <dgm:cxn modelId="{753320D6-B9F5-4EA5-B9AB-40E7FED41D06}" type="presParOf" srcId="{60F0CE28-17DB-489B-BC3D-A642B03534F5}" destId="{8F2A1274-FABC-4C51-BF2A-2A24858AEB54}" srcOrd="41" destOrd="0" presId="urn:microsoft.com/office/officeart/2011/layout/ConvergingText"/>
    <dgm:cxn modelId="{08B1719D-0A0E-4101-902C-5F4E655EC486}" type="presParOf" srcId="{60F0CE28-17DB-489B-BC3D-A642B03534F5}" destId="{5854E006-0FFF-4B05-A195-26E5521239A2}" srcOrd="42" destOrd="0" presId="urn:microsoft.com/office/officeart/2011/layout/ConvergingText"/>
    <dgm:cxn modelId="{1624D7DB-95E4-472C-B9B5-7B75C8DEC4B1}" type="presParOf" srcId="{60F0CE28-17DB-489B-BC3D-A642B03534F5}" destId="{3AF1FA63-DEE9-4C4C-8B07-217154A1AACB}" srcOrd="43" destOrd="0" presId="urn:microsoft.com/office/officeart/2011/layout/ConvergingText"/>
    <dgm:cxn modelId="{6206C054-D842-4C03-AA26-3DA67A496546}" type="presParOf" srcId="{60F0CE28-17DB-489B-BC3D-A642B03534F5}" destId="{F1743EEF-21F7-450E-86C7-5853389E429B}" srcOrd="44" destOrd="0" presId="urn:microsoft.com/office/officeart/2011/layout/ConvergingText"/>
    <dgm:cxn modelId="{59CDC6A5-DAD2-4BD8-9049-AA8624E6D8FA}" type="presParOf" srcId="{60F0CE28-17DB-489B-BC3D-A642B03534F5}" destId="{92F3F9A3-4128-49DF-87C7-64053B262A63}" srcOrd="45" destOrd="0" presId="urn:microsoft.com/office/officeart/2011/layout/ConvergingText"/>
    <dgm:cxn modelId="{16A49373-F65B-4B74-99A4-67A854F6A0C7}" type="presParOf" srcId="{60F0CE28-17DB-489B-BC3D-A642B03534F5}" destId="{D2E5BD61-3C8E-468B-B305-71BA2CE03395}" srcOrd="46" destOrd="0" presId="urn:microsoft.com/office/officeart/2011/layout/ConvergingText"/>
    <dgm:cxn modelId="{4E408116-ECB3-407B-9CF6-AB463A3B2C97}" type="presParOf" srcId="{60F0CE28-17DB-489B-BC3D-A642B03534F5}" destId="{97451295-F267-46E5-890F-F4C5C7FD3EA1}" srcOrd="47" destOrd="0" presId="urn:microsoft.com/office/officeart/2011/layout/ConvergingText"/>
    <dgm:cxn modelId="{375416E4-9B58-4EFD-9A89-75370EB3CD5A}" type="presParOf" srcId="{60F0CE28-17DB-489B-BC3D-A642B03534F5}" destId="{065086E3-CC81-4E87-ABD5-642BCBDE3A8C}" srcOrd="48" destOrd="0" presId="urn:microsoft.com/office/officeart/2011/layout/ConvergingText"/>
    <dgm:cxn modelId="{03506BC7-E842-4B22-A73A-3DD079B6F7D7}" type="presParOf" srcId="{60F0CE28-17DB-489B-BC3D-A642B03534F5}" destId="{52FA6584-20D1-4878-B11B-93B974ABB459}" srcOrd="49" destOrd="0" presId="urn:microsoft.com/office/officeart/2011/layout/ConvergingText"/>
    <dgm:cxn modelId="{D7B6F2B2-309F-473B-A4B3-6A9774F3AABE}" type="presParOf" srcId="{60F0CE28-17DB-489B-BC3D-A642B03534F5}" destId="{FAEA04A1-F10F-4E5A-B212-8757A17F8C92}" srcOrd="50" destOrd="0" presId="urn:microsoft.com/office/officeart/2011/layout/ConvergingText"/>
    <dgm:cxn modelId="{E6E1A357-75F5-4254-896D-A2A5AD6F76BC}" type="presParOf" srcId="{60F0CE28-17DB-489B-BC3D-A642B03534F5}" destId="{C085BA7A-3B31-4F29-9686-4935E83D3C4C}" srcOrd="51" destOrd="0" presId="urn:microsoft.com/office/officeart/2011/layout/ConvergingText"/>
    <dgm:cxn modelId="{1DA97CA2-7CBC-42F7-A626-9E26C5A6F2AE}" type="presParOf" srcId="{60F0CE28-17DB-489B-BC3D-A642B03534F5}" destId="{57E1B933-86DE-4D86-B496-057D87C2149A}" srcOrd="52" destOrd="0" presId="urn:microsoft.com/office/officeart/2011/layout/ConvergingText"/>
    <dgm:cxn modelId="{382A4A9D-6B5D-47EC-9970-34B80A8655A4}" type="presParOf" srcId="{60F0CE28-17DB-489B-BC3D-A642B03534F5}" destId="{CF4F3CD1-6BE7-4CB8-8D48-956D976DFBCE}" srcOrd="53" destOrd="0" presId="urn:microsoft.com/office/officeart/2011/layout/ConvergingText"/>
    <dgm:cxn modelId="{8D75D1F4-6D90-4ABE-B6A6-A2B7E488F2DF}" type="presParOf" srcId="{60F0CE28-17DB-489B-BC3D-A642B03534F5}" destId="{FEE4222F-A622-4E21-9703-798DBCE919F8}" srcOrd="54" destOrd="0" presId="urn:microsoft.com/office/officeart/2011/layout/ConvergingText"/>
    <dgm:cxn modelId="{B637CF42-5A6A-43BF-83A1-B18304771790}" type="presParOf" srcId="{60F0CE28-17DB-489B-BC3D-A642B03534F5}" destId="{76BC2CD0-875E-443D-B7AC-54231382BAA1}" srcOrd="55" destOrd="0" presId="urn:microsoft.com/office/officeart/2011/layout/ConvergingTex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63DCAD-5F80-404D-A7EE-D825A835563E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4FA0BBC6-637E-4996-A04F-4818689D1021}">
      <dgm:prSet phldrT="[Text]"/>
      <dgm:spPr>
        <a:solidFill>
          <a:schemeClr val="accent2"/>
        </a:solidFill>
      </dgm:spPr>
      <dgm:t>
        <a:bodyPr/>
        <a:lstStyle/>
        <a:p>
          <a:r>
            <a:rPr lang="en-IN" dirty="0"/>
            <a:t>Curriculum</a:t>
          </a:r>
        </a:p>
      </dgm:t>
    </dgm:pt>
    <dgm:pt modelId="{0F2A56B2-39D0-48F3-9A27-DDF4E8199554}" type="parTrans" cxnId="{10552C47-A502-4065-BB12-B83FFB1128F9}">
      <dgm:prSet/>
      <dgm:spPr/>
      <dgm:t>
        <a:bodyPr/>
        <a:lstStyle/>
        <a:p>
          <a:endParaRPr lang="en-IN"/>
        </a:p>
      </dgm:t>
    </dgm:pt>
    <dgm:pt modelId="{D7854D00-15E1-4545-95D6-B4E7AD66B4F0}" type="sibTrans" cxnId="{10552C47-A502-4065-BB12-B83FFB1128F9}">
      <dgm:prSet/>
      <dgm:spPr/>
      <dgm:t>
        <a:bodyPr/>
        <a:lstStyle/>
        <a:p>
          <a:endParaRPr lang="en-IN"/>
        </a:p>
      </dgm:t>
    </dgm:pt>
    <dgm:pt modelId="{0ECE5246-89D7-4F6A-95EF-C1DA31FEE87C}">
      <dgm:prSet phldrT="[Text]"/>
      <dgm:spPr>
        <a:solidFill>
          <a:schemeClr val="accent2"/>
        </a:solidFill>
      </dgm:spPr>
      <dgm:t>
        <a:bodyPr/>
        <a:lstStyle/>
        <a:p>
          <a:r>
            <a:rPr lang="en-IN" dirty="0"/>
            <a:t>Practicum</a:t>
          </a:r>
        </a:p>
      </dgm:t>
    </dgm:pt>
    <dgm:pt modelId="{D6E7E404-CF20-4859-89F3-61E9767A3440}" type="parTrans" cxnId="{27716C93-2CDD-469B-885D-265FEB69390A}">
      <dgm:prSet/>
      <dgm:spPr/>
      <dgm:t>
        <a:bodyPr/>
        <a:lstStyle/>
        <a:p>
          <a:endParaRPr lang="en-IN"/>
        </a:p>
      </dgm:t>
    </dgm:pt>
    <dgm:pt modelId="{7EA85C9B-C474-451E-BF72-E956FA3F515D}" type="sibTrans" cxnId="{27716C93-2CDD-469B-885D-265FEB69390A}">
      <dgm:prSet/>
      <dgm:spPr/>
      <dgm:t>
        <a:bodyPr/>
        <a:lstStyle/>
        <a:p>
          <a:endParaRPr lang="en-IN"/>
        </a:p>
      </dgm:t>
    </dgm:pt>
    <dgm:pt modelId="{7980FBFE-4428-4CD6-BEA6-4CDDB7684933}" type="pres">
      <dgm:prSet presAssocID="{6963DCAD-5F80-404D-A7EE-D825A835563E}" presName="diagram" presStyleCnt="0">
        <dgm:presLayoutVars>
          <dgm:dir/>
          <dgm:resizeHandles val="exact"/>
        </dgm:presLayoutVars>
      </dgm:prSet>
      <dgm:spPr/>
    </dgm:pt>
    <dgm:pt modelId="{22D72C58-09D2-43D9-A589-1B0807CCD6A9}" type="pres">
      <dgm:prSet presAssocID="{4FA0BBC6-637E-4996-A04F-4818689D1021}" presName="arrow" presStyleLbl="node1" presStyleIdx="0" presStyleCnt="2" custScaleY="100113" custRadScaleRad="99343" custRadScaleInc="-999">
        <dgm:presLayoutVars>
          <dgm:bulletEnabled val="1"/>
        </dgm:presLayoutVars>
      </dgm:prSet>
      <dgm:spPr/>
    </dgm:pt>
    <dgm:pt modelId="{61E87611-E6ED-4780-97FF-0D850A580EAD}" type="pres">
      <dgm:prSet presAssocID="{0ECE5246-89D7-4F6A-95EF-C1DA31FEE87C}" presName="arrow" presStyleLbl="node1" presStyleIdx="1" presStyleCnt="2" custScaleY="100227" custRadScaleRad="103818" custRadScaleInc="24">
        <dgm:presLayoutVars>
          <dgm:bulletEnabled val="1"/>
        </dgm:presLayoutVars>
      </dgm:prSet>
      <dgm:spPr/>
    </dgm:pt>
  </dgm:ptLst>
  <dgm:cxnLst>
    <dgm:cxn modelId="{18DA740E-F385-4CB0-B1C6-F83DA5DBFF78}" type="presOf" srcId="{0ECE5246-89D7-4F6A-95EF-C1DA31FEE87C}" destId="{61E87611-E6ED-4780-97FF-0D850A580EAD}" srcOrd="0" destOrd="0" presId="urn:microsoft.com/office/officeart/2005/8/layout/arrow5"/>
    <dgm:cxn modelId="{3541C432-82D3-4DAA-8155-CFB6AF46693C}" type="presOf" srcId="{4FA0BBC6-637E-4996-A04F-4818689D1021}" destId="{22D72C58-09D2-43D9-A589-1B0807CCD6A9}" srcOrd="0" destOrd="0" presId="urn:microsoft.com/office/officeart/2005/8/layout/arrow5"/>
    <dgm:cxn modelId="{10552C47-A502-4065-BB12-B83FFB1128F9}" srcId="{6963DCAD-5F80-404D-A7EE-D825A835563E}" destId="{4FA0BBC6-637E-4996-A04F-4818689D1021}" srcOrd="0" destOrd="0" parTransId="{0F2A56B2-39D0-48F3-9A27-DDF4E8199554}" sibTransId="{D7854D00-15E1-4545-95D6-B4E7AD66B4F0}"/>
    <dgm:cxn modelId="{27716C93-2CDD-469B-885D-265FEB69390A}" srcId="{6963DCAD-5F80-404D-A7EE-D825A835563E}" destId="{0ECE5246-89D7-4F6A-95EF-C1DA31FEE87C}" srcOrd="1" destOrd="0" parTransId="{D6E7E404-CF20-4859-89F3-61E9767A3440}" sibTransId="{7EA85C9B-C474-451E-BF72-E956FA3F515D}"/>
    <dgm:cxn modelId="{B40FBDDA-670C-455F-9BF5-068819CE2D15}" type="presOf" srcId="{6963DCAD-5F80-404D-A7EE-D825A835563E}" destId="{7980FBFE-4428-4CD6-BEA6-4CDDB7684933}" srcOrd="0" destOrd="0" presId="urn:microsoft.com/office/officeart/2005/8/layout/arrow5"/>
    <dgm:cxn modelId="{00AD8AC1-EF20-4C12-9F6E-57DDC69C00A2}" type="presParOf" srcId="{7980FBFE-4428-4CD6-BEA6-4CDDB7684933}" destId="{22D72C58-09D2-43D9-A589-1B0807CCD6A9}" srcOrd="0" destOrd="0" presId="urn:microsoft.com/office/officeart/2005/8/layout/arrow5"/>
    <dgm:cxn modelId="{609475C6-CBE9-40F2-9A41-F89F68028950}" type="presParOf" srcId="{7980FBFE-4428-4CD6-BEA6-4CDDB7684933}" destId="{61E87611-E6ED-4780-97FF-0D850A580EAD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B6A8E9-E5D7-46E7-822E-D71D6CF1FB98}" type="doc">
      <dgm:prSet loTypeId="urn:microsoft.com/office/officeart/2005/8/layout/hProcess9" loCatId="Inbox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AE6F32C-187F-4024-BC71-C5ADAE53EDCF}">
      <dgm:prSet/>
      <dgm:spPr/>
      <dgm:t>
        <a:bodyPr/>
        <a:lstStyle/>
        <a:p>
          <a:r>
            <a:rPr lang="en-US" b="0" i="0"/>
            <a:t>Orientation Program to 600 Students of I year B.Tech. </a:t>
          </a:r>
          <a:endParaRPr lang="en-US"/>
        </a:p>
      </dgm:t>
    </dgm:pt>
    <dgm:pt modelId="{760A8FA2-B6CD-42E9-8C4F-6BCAF08D26A1}" type="parTrans" cxnId="{A898CB33-F714-45E2-9924-DD1304006D7B}">
      <dgm:prSet/>
      <dgm:spPr/>
      <dgm:t>
        <a:bodyPr/>
        <a:lstStyle/>
        <a:p>
          <a:endParaRPr lang="en-US"/>
        </a:p>
      </dgm:t>
    </dgm:pt>
    <dgm:pt modelId="{5F2306E2-C244-4478-B25A-308D4816DDDF}" type="sibTrans" cxnId="{A898CB33-F714-45E2-9924-DD1304006D7B}">
      <dgm:prSet/>
      <dgm:spPr/>
      <dgm:t>
        <a:bodyPr/>
        <a:lstStyle/>
        <a:p>
          <a:endParaRPr lang="en-US"/>
        </a:p>
      </dgm:t>
    </dgm:pt>
    <dgm:pt modelId="{6CB36AD9-2870-4ECA-9212-27B8C2A234F2}">
      <dgm:prSet/>
      <dgm:spPr/>
      <dgm:t>
        <a:bodyPr/>
        <a:lstStyle/>
        <a:p>
          <a:r>
            <a:rPr lang="en-US" b="0" i="0" dirty="0"/>
            <a:t>38 Students registered for the program. </a:t>
          </a:r>
          <a:endParaRPr lang="en-US" dirty="0"/>
        </a:p>
      </dgm:t>
    </dgm:pt>
    <dgm:pt modelId="{97BD893B-0FB9-4353-ABBC-17C81BDCB3C9}" type="parTrans" cxnId="{67B74CDD-F37C-486A-9910-538F5F0D17B1}">
      <dgm:prSet/>
      <dgm:spPr/>
      <dgm:t>
        <a:bodyPr/>
        <a:lstStyle/>
        <a:p>
          <a:endParaRPr lang="en-US"/>
        </a:p>
      </dgm:t>
    </dgm:pt>
    <dgm:pt modelId="{0DA9C3B3-61AF-499F-92CF-2797516F5507}" type="sibTrans" cxnId="{67B74CDD-F37C-486A-9910-538F5F0D17B1}">
      <dgm:prSet/>
      <dgm:spPr/>
      <dgm:t>
        <a:bodyPr/>
        <a:lstStyle/>
        <a:p>
          <a:endParaRPr lang="en-US"/>
        </a:p>
      </dgm:t>
    </dgm:pt>
    <dgm:pt modelId="{53BBFB2D-DE7C-4D5E-A4C9-DFE8F6AC194D}" type="pres">
      <dgm:prSet presAssocID="{8CB6A8E9-E5D7-46E7-822E-D71D6CF1FB98}" presName="CompostProcess" presStyleCnt="0">
        <dgm:presLayoutVars>
          <dgm:dir/>
          <dgm:resizeHandles val="exact"/>
        </dgm:presLayoutVars>
      </dgm:prSet>
      <dgm:spPr/>
    </dgm:pt>
    <dgm:pt modelId="{ABCFEC48-FBF1-457B-8CA5-BA1CD6CE68FE}" type="pres">
      <dgm:prSet presAssocID="{8CB6A8E9-E5D7-46E7-822E-D71D6CF1FB98}" presName="arrow" presStyleLbl="bgShp" presStyleIdx="0" presStyleCnt="1"/>
      <dgm:spPr/>
    </dgm:pt>
    <dgm:pt modelId="{21781A1E-CEA4-467D-877E-3AA030E4D007}" type="pres">
      <dgm:prSet presAssocID="{8CB6A8E9-E5D7-46E7-822E-D71D6CF1FB98}" presName="linearProcess" presStyleCnt="0"/>
      <dgm:spPr/>
    </dgm:pt>
    <dgm:pt modelId="{BA19669C-2687-476A-A1C0-2158932A22B9}" type="pres">
      <dgm:prSet presAssocID="{6AE6F32C-187F-4024-BC71-C5ADAE53EDCF}" presName="textNode" presStyleLbl="node1" presStyleIdx="0" presStyleCnt="2">
        <dgm:presLayoutVars>
          <dgm:bulletEnabled val="1"/>
        </dgm:presLayoutVars>
      </dgm:prSet>
      <dgm:spPr/>
    </dgm:pt>
    <dgm:pt modelId="{9EA334E3-25AA-4F05-82B6-D152A9463FDE}" type="pres">
      <dgm:prSet presAssocID="{5F2306E2-C244-4478-B25A-308D4816DDDF}" presName="sibTrans" presStyleCnt="0"/>
      <dgm:spPr/>
    </dgm:pt>
    <dgm:pt modelId="{206865E9-6C89-4538-98AA-6385A84BE479}" type="pres">
      <dgm:prSet presAssocID="{6CB36AD9-2870-4ECA-9212-27B8C2A234F2}" presName="textNode" presStyleLbl="node1" presStyleIdx="1" presStyleCnt="2">
        <dgm:presLayoutVars>
          <dgm:bulletEnabled val="1"/>
        </dgm:presLayoutVars>
      </dgm:prSet>
      <dgm:spPr/>
    </dgm:pt>
  </dgm:ptLst>
  <dgm:cxnLst>
    <dgm:cxn modelId="{BC40920D-AAB6-4BA0-9246-753F1DFAFCEA}" type="presOf" srcId="{6AE6F32C-187F-4024-BC71-C5ADAE53EDCF}" destId="{BA19669C-2687-476A-A1C0-2158932A22B9}" srcOrd="0" destOrd="0" presId="urn:microsoft.com/office/officeart/2005/8/layout/hProcess9"/>
    <dgm:cxn modelId="{3C504B20-D164-49F9-B1A3-7203E67FCB53}" type="presOf" srcId="{8CB6A8E9-E5D7-46E7-822E-D71D6CF1FB98}" destId="{53BBFB2D-DE7C-4D5E-A4C9-DFE8F6AC194D}" srcOrd="0" destOrd="0" presId="urn:microsoft.com/office/officeart/2005/8/layout/hProcess9"/>
    <dgm:cxn modelId="{A898CB33-F714-45E2-9924-DD1304006D7B}" srcId="{8CB6A8E9-E5D7-46E7-822E-D71D6CF1FB98}" destId="{6AE6F32C-187F-4024-BC71-C5ADAE53EDCF}" srcOrd="0" destOrd="0" parTransId="{760A8FA2-B6CD-42E9-8C4F-6BCAF08D26A1}" sibTransId="{5F2306E2-C244-4478-B25A-308D4816DDDF}"/>
    <dgm:cxn modelId="{FA47925F-077C-4410-AC7C-1F4579FC4E22}" type="presOf" srcId="{6CB36AD9-2870-4ECA-9212-27B8C2A234F2}" destId="{206865E9-6C89-4538-98AA-6385A84BE479}" srcOrd="0" destOrd="0" presId="urn:microsoft.com/office/officeart/2005/8/layout/hProcess9"/>
    <dgm:cxn modelId="{67B74CDD-F37C-486A-9910-538F5F0D17B1}" srcId="{8CB6A8E9-E5D7-46E7-822E-D71D6CF1FB98}" destId="{6CB36AD9-2870-4ECA-9212-27B8C2A234F2}" srcOrd="1" destOrd="0" parTransId="{97BD893B-0FB9-4353-ABBC-17C81BDCB3C9}" sibTransId="{0DA9C3B3-61AF-499F-92CF-2797516F5507}"/>
    <dgm:cxn modelId="{4BFDE12E-7517-49CB-95A9-511217088CEF}" type="presParOf" srcId="{53BBFB2D-DE7C-4D5E-A4C9-DFE8F6AC194D}" destId="{ABCFEC48-FBF1-457B-8CA5-BA1CD6CE68FE}" srcOrd="0" destOrd="0" presId="urn:microsoft.com/office/officeart/2005/8/layout/hProcess9"/>
    <dgm:cxn modelId="{D2717C9F-433D-42B2-B668-12FB2902A863}" type="presParOf" srcId="{53BBFB2D-DE7C-4D5E-A4C9-DFE8F6AC194D}" destId="{21781A1E-CEA4-467D-877E-3AA030E4D007}" srcOrd="1" destOrd="0" presId="urn:microsoft.com/office/officeart/2005/8/layout/hProcess9"/>
    <dgm:cxn modelId="{DC48532C-DF53-4EA8-8764-0359C16F94CC}" type="presParOf" srcId="{21781A1E-CEA4-467D-877E-3AA030E4D007}" destId="{BA19669C-2687-476A-A1C0-2158932A22B9}" srcOrd="0" destOrd="0" presId="urn:microsoft.com/office/officeart/2005/8/layout/hProcess9"/>
    <dgm:cxn modelId="{40B74293-5AA2-4B4B-AD12-71A998F92EA2}" type="presParOf" srcId="{21781A1E-CEA4-467D-877E-3AA030E4D007}" destId="{9EA334E3-25AA-4F05-82B6-D152A9463FDE}" srcOrd="1" destOrd="0" presId="urn:microsoft.com/office/officeart/2005/8/layout/hProcess9"/>
    <dgm:cxn modelId="{E172CC89-D49B-4662-9AC6-BB05392E9455}" type="presParOf" srcId="{21781A1E-CEA4-467D-877E-3AA030E4D007}" destId="{206865E9-6C89-4538-98AA-6385A84BE479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B0FBC46-5639-4E27-B3E8-CAB5FD7A6282}" type="doc">
      <dgm:prSet loTypeId="urn:microsoft.com/office/officeart/2016/7/layout/LinearBlockProcessNumbered" loCatId="process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E24B5C06-4E33-42EA-BEC4-A620094FEA00}">
      <dgm:prSet/>
      <dgm:spPr/>
      <dgm:t>
        <a:bodyPr/>
        <a:lstStyle/>
        <a:p>
          <a:r>
            <a:rPr lang="en-US" b="0" i="0"/>
            <a:t>Let’s Get Started</a:t>
          </a:r>
          <a:endParaRPr lang="en-US"/>
        </a:p>
      </dgm:t>
    </dgm:pt>
    <dgm:pt modelId="{EEEB6C56-7E5B-4955-989B-21A5D4367C62}" type="parTrans" cxnId="{810E3F2D-9966-47A0-9422-A6E43D622001}">
      <dgm:prSet/>
      <dgm:spPr/>
      <dgm:t>
        <a:bodyPr/>
        <a:lstStyle/>
        <a:p>
          <a:endParaRPr lang="en-US"/>
        </a:p>
      </dgm:t>
    </dgm:pt>
    <dgm:pt modelId="{04B182B5-A8FD-4C33-85D5-3426825D7AD7}" type="sibTrans" cxnId="{810E3F2D-9966-47A0-9422-A6E43D622001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FF741997-4CF7-41DA-884F-2F4C6C7D680B}">
      <dgm:prSet/>
      <dgm:spPr/>
      <dgm:t>
        <a:bodyPr/>
        <a:lstStyle/>
        <a:p>
          <a:r>
            <a:rPr lang="en-US" b="0" i="0"/>
            <a:t>Explore E-cells on Campus</a:t>
          </a:r>
          <a:endParaRPr lang="en-US"/>
        </a:p>
      </dgm:t>
    </dgm:pt>
    <dgm:pt modelId="{0CDED4C3-5E3E-4A36-AA2B-C93BA230CEC3}" type="parTrans" cxnId="{3473F526-27E9-47E4-BDA7-A3F1A2F6668C}">
      <dgm:prSet/>
      <dgm:spPr/>
      <dgm:t>
        <a:bodyPr/>
        <a:lstStyle/>
        <a:p>
          <a:endParaRPr lang="en-US"/>
        </a:p>
      </dgm:t>
    </dgm:pt>
    <dgm:pt modelId="{2738667D-B5D8-412D-843D-274CFBD8B84A}" type="sibTrans" cxnId="{3473F526-27E9-47E4-BDA7-A3F1A2F6668C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4168ABE1-21C3-4382-BC7F-1EEA60C2BFB9}">
      <dgm:prSet/>
      <dgm:spPr/>
      <dgm:t>
        <a:bodyPr/>
        <a:lstStyle/>
        <a:p>
          <a:r>
            <a:rPr lang="en-US" b="0" i="0"/>
            <a:t>Listen to Some Success Stories </a:t>
          </a:r>
          <a:endParaRPr lang="en-US"/>
        </a:p>
      </dgm:t>
    </dgm:pt>
    <dgm:pt modelId="{15CF52BF-3415-4072-9E06-A31BE5A89D56}" type="parTrans" cxnId="{93813137-78EE-45A2-AFD8-FEB528764D81}">
      <dgm:prSet/>
      <dgm:spPr/>
      <dgm:t>
        <a:bodyPr/>
        <a:lstStyle/>
        <a:p>
          <a:endParaRPr lang="en-US"/>
        </a:p>
      </dgm:t>
    </dgm:pt>
    <dgm:pt modelId="{1AA072AF-02F8-4959-8004-40DA2F7C09EC}" type="sibTrans" cxnId="{93813137-78EE-45A2-AFD8-FEB528764D81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0AB738C0-0A10-43E8-8FCD-B2BBFAAA1B4F}">
      <dgm:prSet/>
      <dgm:spPr/>
      <dgm:t>
        <a:bodyPr/>
        <a:lstStyle/>
        <a:p>
          <a:r>
            <a:rPr lang="en-US" b="0" i="0"/>
            <a:t>Characteristics of a Successful Entrepreneur</a:t>
          </a:r>
          <a:endParaRPr lang="en-US"/>
        </a:p>
      </dgm:t>
    </dgm:pt>
    <dgm:pt modelId="{1E893E02-4604-4E1A-9DC9-502836C4D0E3}" type="parTrans" cxnId="{14CB91DC-26BA-4490-8966-73FAA0F17033}">
      <dgm:prSet/>
      <dgm:spPr/>
      <dgm:t>
        <a:bodyPr/>
        <a:lstStyle/>
        <a:p>
          <a:endParaRPr lang="en-US"/>
        </a:p>
      </dgm:t>
    </dgm:pt>
    <dgm:pt modelId="{E476E1A7-2DC5-4153-9BC2-E03B86970A57}" type="sibTrans" cxnId="{14CB91DC-26BA-4490-8966-73FAA0F17033}">
      <dgm:prSet phldrT="04" phldr="0"/>
      <dgm:spPr/>
      <dgm:t>
        <a:bodyPr/>
        <a:lstStyle/>
        <a:p>
          <a:r>
            <a:rPr lang="en-US"/>
            <a:t>04</a:t>
          </a:r>
        </a:p>
      </dgm:t>
    </dgm:pt>
    <dgm:pt modelId="{6A12F737-6996-435B-9C14-E064D6CE135B}">
      <dgm:prSet/>
      <dgm:spPr/>
      <dgm:t>
        <a:bodyPr/>
        <a:lstStyle/>
        <a:p>
          <a:r>
            <a:rPr lang="en-US" b="0" i="0"/>
            <a:t>Communicate Effectively</a:t>
          </a:r>
          <a:endParaRPr lang="en-US"/>
        </a:p>
      </dgm:t>
    </dgm:pt>
    <dgm:pt modelId="{5A772E1A-944A-4900-9FC0-52314470A7E4}" type="parTrans" cxnId="{19DE068B-04A2-431E-B89A-9EDC29BFA201}">
      <dgm:prSet/>
      <dgm:spPr/>
      <dgm:t>
        <a:bodyPr/>
        <a:lstStyle/>
        <a:p>
          <a:endParaRPr lang="en-US"/>
        </a:p>
      </dgm:t>
    </dgm:pt>
    <dgm:pt modelId="{383A2CF1-4505-46CE-A21A-B08742B1D70E}" type="sibTrans" cxnId="{19DE068B-04A2-431E-B89A-9EDC29BFA201}">
      <dgm:prSet phldrT="05" phldr="0"/>
      <dgm:spPr/>
      <dgm:t>
        <a:bodyPr/>
        <a:lstStyle/>
        <a:p>
          <a:r>
            <a:rPr lang="en-US"/>
            <a:t>05</a:t>
          </a:r>
        </a:p>
      </dgm:t>
    </dgm:pt>
    <dgm:pt modelId="{2411CD43-59AC-49C8-93CF-5BC20E25E171}">
      <dgm:prSet/>
      <dgm:spPr/>
      <dgm:t>
        <a:bodyPr/>
        <a:lstStyle/>
        <a:p>
          <a:r>
            <a:rPr lang="en-US" b="0" i="0"/>
            <a:t>Design Thinking for Customer Delight</a:t>
          </a:r>
          <a:endParaRPr lang="en-US"/>
        </a:p>
      </dgm:t>
    </dgm:pt>
    <dgm:pt modelId="{88ACDFD5-E0C1-47C8-8A26-9AB2EB51EB98}" type="parTrans" cxnId="{49966446-3249-41A3-9D15-CAADD95DC8C6}">
      <dgm:prSet/>
      <dgm:spPr/>
      <dgm:t>
        <a:bodyPr/>
        <a:lstStyle/>
        <a:p>
          <a:endParaRPr lang="en-US"/>
        </a:p>
      </dgm:t>
    </dgm:pt>
    <dgm:pt modelId="{51DB01C8-87FC-4C74-9C22-6A51A6818CBE}" type="sibTrans" cxnId="{49966446-3249-41A3-9D15-CAADD95DC8C6}">
      <dgm:prSet phldrT="06" phldr="0"/>
      <dgm:spPr/>
      <dgm:t>
        <a:bodyPr/>
        <a:lstStyle/>
        <a:p>
          <a:r>
            <a:rPr lang="en-US"/>
            <a:t>06</a:t>
          </a:r>
        </a:p>
      </dgm:t>
    </dgm:pt>
    <dgm:pt modelId="{27938327-56A7-49DE-9809-9B7A5D530C7B}">
      <dgm:prSet/>
      <dgm:spPr/>
      <dgm:t>
        <a:bodyPr/>
        <a:lstStyle/>
        <a:p>
          <a:r>
            <a:rPr lang="en-US" b="0" i="0"/>
            <a:t>Sales Skills to Become an Effective Entrepreneur</a:t>
          </a:r>
          <a:endParaRPr lang="en-US"/>
        </a:p>
      </dgm:t>
    </dgm:pt>
    <dgm:pt modelId="{D6FE7078-6F48-4144-A4A2-BCBA9E730978}" type="parTrans" cxnId="{122BB139-D73E-4156-9DC8-58D85DB4AD13}">
      <dgm:prSet/>
      <dgm:spPr/>
      <dgm:t>
        <a:bodyPr/>
        <a:lstStyle/>
        <a:p>
          <a:endParaRPr lang="en-US"/>
        </a:p>
      </dgm:t>
    </dgm:pt>
    <dgm:pt modelId="{99C15A74-CD2D-4F8A-B5FE-AA895290B3CC}" type="sibTrans" cxnId="{122BB139-D73E-4156-9DC8-58D85DB4AD13}">
      <dgm:prSet phldrT="07" phldr="0"/>
      <dgm:spPr/>
      <dgm:t>
        <a:bodyPr/>
        <a:lstStyle/>
        <a:p>
          <a:r>
            <a:rPr lang="en-US"/>
            <a:t>07</a:t>
          </a:r>
        </a:p>
      </dgm:t>
    </dgm:pt>
    <dgm:pt modelId="{DF180DE2-EB4B-44E2-BE6B-8D116D0330B0}">
      <dgm:prSet/>
      <dgm:spPr/>
      <dgm:t>
        <a:bodyPr/>
        <a:lstStyle/>
        <a:p>
          <a:r>
            <a:rPr lang="en-US" b="0" i="0"/>
            <a:t>Managing Risks and Learning from Failures</a:t>
          </a:r>
          <a:endParaRPr lang="en-US"/>
        </a:p>
      </dgm:t>
    </dgm:pt>
    <dgm:pt modelId="{7FB33C42-342E-4646-9A9B-9FEF6403F8A6}" type="parTrans" cxnId="{7723544E-8E0A-48C5-996C-B2A420F683D1}">
      <dgm:prSet/>
      <dgm:spPr/>
      <dgm:t>
        <a:bodyPr/>
        <a:lstStyle/>
        <a:p>
          <a:endParaRPr lang="en-US"/>
        </a:p>
      </dgm:t>
    </dgm:pt>
    <dgm:pt modelId="{621D709F-9932-4F8F-BE17-31830E7B7353}" type="sibTrans" cxnId="{7723544E-8E0A-48C5-996C-B2A420F683D1}">
      <dgm:prSet phldrT="08" phldr="0"/>
      <dgm:spPr/>
      <dgm:t>
        <a:bodyPr/>
        <a:lstStyle/>
        <a:p>
          <a:r>
            <a:rPr lang="en-US"/>
            <a:t>08</a:t>
          </a:r>
        </a:p>
      </dgm:t>
    </dgm:pt>
    <dgm:pt modelId="{FCB9931C-75B3-4DFA-BD49-98ADFA8D6B71}">
      <dgm:prSet/>
      <dgm:spPr/>
      <dgm:t>
        <a:bodyPr/>
        <a:lstStyle/>
        <a:p>
          <a:r>
            <a:rPr lang="en-US" b="0" i="0"/>
            <a:t>Are You Ready to Be an Entrepreneur?</a:t>
          </a:r>
          <a:endParaRPr lang="en-US"/>
        </a:p>
      </dgm:t>
    </dgm:pt>
    <dgm:pt modelId="{F0825859-450A-4991-81FE-BA0D23D17EFC}" type="parTrans" cxnId="{AABEA2AB-C458-495F-8BA1-0F9A169EB376}">
      <dgm:prSet/>
      <dgm:spPr/>
      <dgm:t>
        <a:bodyPr/>
        <a:lstStyle/>
        <a:p>
          <a:endParaRPr lang="en-US"/>
        </a:p>
      </dgm:t>
    </dgm:pt>
    <dgm:pt modelId="{12F2AA3C-9989-4C1F-94BE-310E08FFC933}" type="sibTrans" cxnId="{AABEA2AB-C458-495F-8BA1-0F9A169EB376}">
      <dgm:prSet phldrT="09" phldr="0"/>
      <dgm:spPr/>
      <dgm:t>
        <a:bodyPr/>
        <a:lstStyle/>
        <a:p>
          <a:r>
            <a:rPr lang="en-US"/>
            <a:t>09</a:t>
          </a:r>
        </a:p>
      </dgm:t>
    </dgm:pt>
    <dgm:pt modelId="{1F03A5A9-6D3E-49AA-8600-3182EC977DE3}" type="pres">
      <dgm:prSet presAssocID="{5B0FBC46-5639-4E27-B3E8-CAB5FD7A6282}" presName="Name0" presStyleCnt="0">
        <dgm:presLayoutVars>
          <dgm:animLvl val="lvl"/>
          <dgm:resizeHandles val="exact"/>
        </dgm:presLayoutVars>
      </dgm:prSet>
      <dgm:spPr/>
    </dgm:pt>
    <dgm:pt modelId="{F4E32551-5851-4BBF-93EB-A52E881AACAE}" type="pres">
      <dgm:prSet presAssocID="{E24B5C06-4E33-42EA-BEC4-A620094FEA00}" presName="compositeNode" presStyleCnt="0">
        <dgm:presLayoutVars>
          <dgm:bulletEnabled val="1"/>
        </dgm:presLayoutVars>
      </dgm:prSet>
      <dgm:spPr/>
    </dgm:pt>
    <dgm:pt modelId="{9C0DFFEC-936B-4F0C-980E-D2444AF95AC9}" type="pres">
      <dgm:prSet presAssocID="{E24B5C06-4E33-42EA-BEC4-A620094FEA00}" presName="bgRect" presStyleLbl="alignNode1" presStyleIdx="0" presStyleCnt="9"/>
      <dgm:spPr/>
    </dgm:pt>
    <dgm:pt modelId="{9FD66596-F543-474C-8D13-D52686EF9485}" type="pres">
      <dgm:prSet presAssocID="{04B182B5-A8FD-4C33-85D5-3426825D7AD7}" presName="sibTransNodeRect" presStyleLbl="alignNode1" presStyleIdx="0" presStyleCnt="9">
        <dgm:presLayoutVars>
          <dgm:chMax val="0"/>
          <dgm:bulletEnabled val="1"/>
        </dgm:presLayoutVars>
      </dgm:prSet>
      <dgm:spPr/>
    </dgm:pt>
    <dgm:pt modelId="{7E1E3465-70DC-4F09-9822-4339D71C0529}" type="pres">
      <dgm:prSet presAssocID="{E24B5C06-4E33-42EA-BEC4-A620094FEA00}" presName="nodeRect" presStyleLbl="alignNode1" presStyleIdx="0" presStyleCnt="9">
        <dgm:presLayoutVars>
          <dgm:bulletEnabled val="1"/>
        </dgm:presLayoutVars>
      </dgm:prSet>
      <dgm:spPr/>
    </dgm:pt>
    <dgm:pt modelId="{19F10984-0948-423F-B5E8-249A3F77E3B1}" type="pres">
      <dgm:prSet presAssocID="{04B182B5-A8FD-4C33-85D5-3426825D7AD7}" presName="sibTrans" presStyleCnt="0"/>
      <dgm:spPr/>
    </dgm:pt>
    <dgm:pt modelId="{96EBEB37-460A-4AD8-B29D-18195707EBD2}" type="pres">
      <dgm:prSet presAssocID="{FF741997-4CF7-41DA-884F-2F4C6C7D680B}" presName="compositeNode" presStyleCnt="0">
        <dgm:presLayoutVars>
          <dgm:bulletEnabled val="1"/>
        </dgm:presLayoutVars>
      </dgm:prSet>
      <dgm:spPr/>
    </dgm:pt>
    <dgm:pt modelId="{74552DDC-6F5A-4DD3-882D-4CD43F15F82C}" type="pres">
      <dgm:prSet presAssocID="{FF741997-4CF7-41DA-884F-2F4C6C7D680B}" presName="bgRect" presStyleLbl="alignNode1" presStyleIdx="1" presStyleCnt="9"/>
      <dgm:spPr/>
    </dgm:pt>
    <dgm:pt modelId="{91D96221-4BF7-4D61-9708-DB8602C7CAD9}" type="pres">
      <dgm:prSet presAssocID="{2738667D-B5D8-412D-843D-274CFBD8B84A}" presName="sibTransNodeRect" presStyleLbl="alignNode1" presStyleIdx="1" presStyleCnt="9">
        <dgm:presLayoutVars>
          <dgm:chMax val="0"/>
          <dgm:bulletEnabled val="1"/>
        </dgm:presLayoutVars>
      </dgm:prSet>
      <dgm:spPr/>
    </dgm:pt>
    <dgm:pt modelId="{3DD73FA2-CAAC-49E7-8144-BC589EC50926}" type="pres">
      <dgm:prSet presAssocID="{FF741997-4CF7-41DA-884F-2F4C6C7D680B}" presName="nodeRect" presStyleLbl="alignNode1" presStyleIdx="1" presStyleCnt="9">
        <dgm:presLayoutVars>
          <dgm:bulletEnabled val="1"/>
        </dgm:presLayoutVars>
      </dgm:prSet>
      <dgm:spPr/>
    </dgm:pt>
    <dgm:pt modelId="{2B0A9FB3-58D7-4B12-8A06-44D5349152C2}" type="pres">
      <dgm:prSet presAssocID="{2738667D-B5D8-412D-843D-274CFBD8B84A}" presName="sibTrans" presStyleCnt="0"/>
      <dgm:spPr/>
    </dgm:pt>
    <dgm:pt modelId="{4D9D494B-5F94-4966-961C-D83668BC77AF}" type="pres">
      <dgm:prSet presAssocID="{4168ABE1-21C3-4382-BC7F-1EEA60C2BFB9}" presName="compositeNode" presStyleCnt="0">
        <dgm:presLayoutVars>
          <dgm:bulletEnabled val="1"/>
        </dgm:presLayoutVars>
      </dgm:prSet>
      <dgm:spPr/>
    </dgm:pt>
    <dgm:pt modelId="{DC2A0420-0618-464C-B004-A74FB47D87DD}" type="pres">
      <dgm:prSet presAssocID="{4168ABE1-21C3-4382-BC7F-1EEA60C2BFB9}" presName="bgRect" presStyleLbl="alignNode1" presStyleIdx="2" presStyleCnt="9"/>
      <dgm:spPr/>
    </dgm:pt>
    <dgm:pt modelId="{7B391C9C-3823-45C5-9D2B-A3E3E9A06211}" type="pres">
      <dgm:prSet presAssocID="{1AA072AF-02F8-4959-8004-40DA2F7C09EC}" presName="sibTransNodeRect" presStyleLbl="alignNode1" presStyleIdx="2" presStyleCnt="9">
        <dgm:presLayoutVars>
          <dgm:chMax val="0"/>
          <dgm:bulletEnabled val="1"/>
        </dgm:presLayoutVars>
      </dgm:prSet>
      <dgm:spPr/>
    </dgm:pt>
    <dgm:pt modelId="{BFAA1811-94A5-4A86-8049-6E12041731CB}" type="pres">
      <dgm:prSet presAssocID="{4168ABE1-21C3-4382-BC7F-1EEA60C2BFB9}" presName="nodeRect" presStyleLbl="alignNode1" presStyleIdx="2" presStyleCnt="9">
        <dgm:presLayoutVars>
          <dgm:bulletEnabled val="1"/>
        </dgm:presLayoutVars>
      </dgm:prSet>
      <dgm:spPr/>
    </dgm:pt>
    <dgm:pt modelId="{289820FB-1551-4E0C-9014-7F9D919CC566}" type="pres">
      <dgm:prSet presAssocID="{1AA072AF-02F8-4959-8004-40DA2F7C09EC}" presName="sibTrans" presStyleCnt="0"/>
      <dgm:spPr/>
    </dgm:pt>
    <dgm:pt modelId="{7607F0DC-76E6-41DA-A523-427F64AF26A0}" type="pres">
      <dgm:prSet presAssocID="{0AB738C0-0A10-43E8-8FCD-B2BBFAAA1B4F}" presName="compositeNode" presStyleCnt="0">
        <dgm:presLayoutVars>
          <dgm:bulletEnabled val="1"/>
        </dgm:presLayoutVars>
      </dgm:prSet>
      <dgm:spPr/>
    </dgm:pt>
    <dgm:pt modelId="{9E8BE444-ED27-4910-8722-942CFB419037}" type="pres">
      <dgm:prSet presAssocID="{0AB738C0-0A10-43E8-8FCD-B2BBFAAA1B4F}" presName="bgRect" presStyleLbl="alignNode1" presStyleIdx="3" presStyleCnt="9"/>
      <dgm:spPr/>
    </dgm:pt>
    <dgm:pt modelId="{4861EF7F-8C7B-46BC-92A5-1FB397FBCB59}" type="pres">
      <dgm:prSet presAssocID="{E476E1A7-2DC5-4153-9BC2-E03B86970A57}" presName="sibTransNodeRect" presStyleLbl="alignNode1" presStyleIdx="3" presStyleCnt="9">
        <dgm:presLayoutVars>
          <dgm:chMax val="0"/>
          <dgm:bulletEnabled val="1"/>
        </dgm:presLayoutVars>
      </dgm:prSet>
      <dgm:spPr/>
    </dgm:pt>
    <dgm:pt modelId="{5FF3070A-6DB8-4944-B4BD-43B6D2449CFB}" type="pres">
      <dgm:prSet presAssocID="{0AB738C0-0A10-43E8-8FCD-B2BBFAAA1B4F}" presName="nodeRect" presStyleLbl="alignNode1" presStyleIdx="3" presStyleCnt="9">
        <dgm:presLayoutVars>
          <dgm:bulletEnabled val="1"/>
        </dgm:presLayoutVars>
      </dgm:prSet>
      <dgm:spPr/>
    </dgm:pt>
    <dgm:pt modelId="{700C9DF3-D0E2-478E-A652-11C42EEC2189}" type="pres">
      <dgm:prSet presAssocID="{E476E1A7-2DC5-4153-9BC2-E03B86970A57}" presName="sibTrans" presStyleCnt="0"/>
      <dgm:spPr/>
    </dgm:pt>
    <dgm:pt modelId="{CFF42114-4D2D-4858-99C3-D0EF65185C5F}" type="pres">
      <dgm:prSet presAssocID="{6A12F737-6996-435B-9C14-E064D6CE135B}" presName="compositeNode" presStyleCnt="0">
        <dgm:presLayoutVars>
          <dgm:bulletEnabled val="1"/>
        </dgm:presLayoutVars>
      </dgm:prSet>
      <dgm:spPr/>
    </dgm:pt>
    <dgm:pt modelId="{81DA868E-571B-4EC4-9B82-9949DCF4AF26}" type="pres">
      <dgm:prSet presAssocID="{6A12F737-6996-435B-9C14-E064D6CE135B}" presName="bgRect" presStyleLbl="alignNode1" presStyleIdx="4" presStyleCnt="9"/>
      <dgm:spPr/>
    </dgm:pt>
    <dgm:pt modelId="{FF917167-1D7C-45ED-97D7-36847C816914}" type="pres">
      <dgm:prSet presAssocID="{383A2CF1-4505-46CE-A21A-B08742B1D70E}" presName="sibTransNodeRect" presStyleLbl="alignNode1" presStyleIdx="4" presStyleCnt="9">
        <dgm:presLayoutVars>
          <dgm:chMax val="0"/>
          <dgm:bulletEnabled val="1"/>
        </dgm:presLayoutVars>
      </dgm:prSet>
      <dgm:spPr/>
    </dgm:pt>
    <dgm:pt modelId="{1A8F17EF-12F2-4627-BB96-7EFD852A4F3B}" type="pres">
      <dgm:prSet presAssocID="{6A12F737-6996-435B-9C14-E064D6CE135B}" presName="nodeRect" presStyleLbl="alignNode1" presStyleIdx="4" presStyleCnt="9">
        <dgm:presLayoutVars>
          <dgm:bulletEnabled val="1"/>
        </dgm:presLayoutVars>
      </dgm:prSet>
      <dgm:spPr/>
    </dgm:pt>
    <dgm:pt modelId="{13A089B0-292C-4F87-BDE5-EDC2C5212DA2}" type="pres">
      <dgm:prSet presAssocID="{383A2CF1-4505-46CE-A21A-B08742B1D70E}" presName="sibTrans" presStyleCnt="0"/>
      <dgm:spPr/>
    </dgm:pt>
    <dgm:pt modelId="{72711C69-3493-49D0-B8C7-D6D57CCE98A4}" type="pres">
      <dgm:prSet presAssocID="{2411CD43-59AC-49C8-93CF-5BC20E25E171}" presName="compositeNode" presStyleCnt="0">
        <dgm:presLayoutVars>
          <dgm:bulletEnabled val="1"/>
        </dgm:presLayoutVars>
      </dgm:prSet>
      <dgm:spPr/>
    </dgm:pt>
    <dgm:pt modelId="{70AA2DB3-D0E8-4A84-AEBE-03FFD2B02ED6}" type="pres">
      <dgm:prSet presAssocID="{2411CD43-59AC-49C8-93CF-5BC20E25E171}" presName="bgRect" presStyleLbl="alignNode1" presStyleIdx="5" presStyleCnt="9"/>
      <dgm:spPr/>
    </dgm:pt>
    <dgm:pt modelId="{53F614DC-C4B0-48E6-AB4C-C17D27246C10}" type="pres">
      <dgm:prSet presAssocID="{51DB01C8-87FC-4C74-9C22-6A51A6818CBE}" presName="sibTransNodeRect" presStyleLbl="alignNode1" presStyleIdx="5" presStyleCnt="9">
        <dgm:presLayoutVars>
          <dgm:chMax val="0"/>
          <dgm:bulletEnabled val="1"/>
        </dgm:presLayoutVars>
      </dgm:prSet>
      <dgm:spPr/>
    </dgm:pt>
    <dgm:pt modelId="{D6E25C03-0269-4798-8086-91222CE96F85}" type="pres">
      <dgm:prSet presAssocID="{2411CD43-59AC-49C8-93CF-5BC20E25E171}" presName="nodeRect" presStyleLbl="alignNode1" presStyleIdx="5" presStyleCnt="9">
        <dgm:presLayoutVars>
          <dgm:bulletEnabled val="1"/>
        </dgm:presLayoutVars>
      </dgm:prSet>
      <dgm:spPr/>
    </dgm:pt>
    <dgm:pt modelId="{D68F3581-89C8-46F3-8A60-94562F7B50CD}" type="pres">
      <dgm:prSet presAssocID="{51DB01C8-87FC-4C74-9C22-6A51A6818CBE}" presName="sibTrans" presStyleCnt="0"/>
      <dgm:spPr/>
    </dgm:pt>
    <dgm:pt modelId="{AE6FC917-49F1-4454-B933-4AC886CBC40A}" type="pres">
      <dgm:prSet presAssocID="{27938327-56A7-49DE-9809-9B7A5D530C7B}" presName="compositeNode" presStyleCnt="0">
        <dgm:presLayoutVars>
          <dgm:bulletEnabled val="1"/>
        </dgm:presLayoutVars>
      </dgm:prSet>
      <dgm:spPr/>
    </dgm:pt>
    <dgm:pt modelId="{D9B1C74F-44C5-4498-BBDA-04005DBA1C09}" type="pres">
      <dgm:prSet presAssocID="{27938327-56A7-49DE-9809-9B7A5D530C7B}" presName="bgRect" presStyleLbl="alignNode1" presStyleIdx="6" presStyleCnt="9"/>
      <dgm:spPr/>
    </dgm:pt>
    <dgm:pt modelId="{624DCB3D-299F-457E-A144-07C38EB9981A}" type="pres">
      <dgm:prSet presAssocID="{99C15A74-CD2D-4F8A-B5FE-AA895290B3CC}" presName="sibTransNodeRect" presStyleLbl="alignNode1" presStyleIdx="6" presStyleCnt="9">
        <dgm:presLayoutVars>
          <dgm:chMax val="0"/>
          <dgm:bulletEnabled val="1"/>
        </dgm:presLayoutVars>
      </dgm:prSet>
      <dgm:spPr/>
    </dgm:pt>
    <dgm:pt modelId="{8BA703D8-1E1D-4B46-99AA-9FE7DFBF0B8D}" type="pres">
      <dgm:prSet presAssocID="{27938327-56A7-49DE-9809-9B7A5D530C7B}" presName="nodeRect" presStyleLbl="alignNode1" presStyleIdx="6" presStyleCnt="9">
        <dgm:presLayoutVars>
          <dgm:bulletEnabled val="1"/>
        </dgm:presLayoutVars>
      </dgm:prSet>
      <dgm:spPr/>
    </dgm:pt>
    <dgm:pt modelId="{323F5176-1842-4772-82B4-B71456F6FA6D}" type="pres">
      <dgm:prSet presAssocID="{99C15A74-CD2D-4F8A-B5FE-AA895290B3CC}" presName="sibTrans" presStyleCnt="0"/>
      <dgm:spPr/>
    </dgm:pt>
    <dgm:pt modelId="{D7627BBE-4D85-40C9-A4AA-833EC86FBE7D}" type="pres">
      <dgm:prSet presAssocID="{DF180DE2-EB4B-44E2-BE6B-8D116D0330B0}" presName="compositeNode" presStyleCnt="0">
        <dgm:presLayoutVars>
          <dgm:bulletEnabled val="1"/>
        </dgm:presLayoutVars>
      </dgm:prSet>
      <dgm:spPr/>
    </dgm:pt>
    <dgm:pt modelId="{1EC2C9F8-21F6-4324-8000-F35A7503C4A2}" type="pres">
      <dgm:prSet presAssocID="{DF180DE2-EB4B-44E2-BE6B-8D116D0330B0}" presName="bgRect" presStyleLbl="alignNode1" presStyleIdx="7" presStyleCnt="9"/>
      <dgm:spPr/>
    </dgm:pt>
    <dgm:pt modelId="{376747CF-A8C4-439B-8D0F-3FAF063D6D51}" type="pres">
      <dgm:prSet presAssocID="{621D709F-9932-4F8F-BE17-31830E7B7353}" presName="sibTransNodeRect" presStyleLbl="alignNode1" presStyleIdx="7" presStyleCnt="9">
        <dgm:presLayoutVars>
          <dgm:chMax val="0"/>
          <dgm:bulletEnabled val="1"/>
        </dgm:presLayoutVars>
      </dgm:prSet>
      <dgm:spPr/>
    </dgm:pt>
    <dgm:pt modelId="{04DC50FA-100A-489C-A4CA-E33DBD7DA83F}" type="pres">
      <dgm:prSet presAssocID="{DF180DE2-EB4B-44E2-BE6B-8D116D0330B0}" presName="nodeRect" presStyleLbl="alignNode1" presStyleIdx="7" presStyleCnt="9">
        <dgm:presLayoutVars>
          <dgm:bulletEnabled val="1"/>
        </dgm:presLayoutVars>
      </dgm:prSet>
      <dgm:spPr/>
    </dgm:pt>
    <dgm:pt modelId="{D7E023A3-B7A8-415B-A52E-A7837D02D67D}" type="pres">
      <dgm:prSet presAssocID="{621D709F-9932-4F8F-BE17-31830E7B7353}" presName="sibTrans" presStyleCnt="0"/>
      <dgm:spPr/>
    </dgm:pt>
    <dgm:pt modelId="{B3F444E8-3E15-40BE-8789-05D21671ECC7}" type="pres">
      <dgm:prSet presAssocID="{FCB9931C-75B3-4DFA-BD49-98ADFA8D6B71}" presName="compositeNode" presStyleCnt="0">
        <dgm:presLayoutVars>
          <dgm:bulletEnabled val="1"/>
        </dgm:presLayoutVars>
      </dgm:prSet>
      <dgm:spPr/>
    </dgm:pt>
    <dgm:pt modelId="{08E894CA-E2DF-4429-8468-309AA2F90265}" type="pres">
      <dgm:prSet presAssocID="{FCB9931C-75B3-4DFA-BD49-98ADFA8D6B71}" presName="bgRect" presStyleLbl="alignNode1" presStyleIdx="8" presStyleCnt="9"/>
      <dgm:spPr/>
    </dgm:pt>
    <dgm:pt modelId="{770BE19E-C555-4CFB-9B53-08370D0DDD70}" type="pres">
      <dgm:prSet presAssocID="{12F2AA3C-9989-4C1F-94BE-310E08FFC933}" presName="sibTransNodeRect" presStyleLbl="alignNode1" presStyleIdx="8" presStyleCnt="9">
        <dgm:presLayoutVars>
          <dgm:chMax val="0"/>
          <dgm:bulletEnabled val="1"/>
        </dgm:presLayoutVars>
      </dgm:prSet>
      <dgm:spPr/>
    </dgm:pt>
    <dgm:pt modelId="{F7F83CEA-13EC-4D73-990A-37FCC067600D}" type="pres">
      <dgm:prSet presAssocID="{FCB9931C-75B3-4DFA-BD49-98ADFA8D6B71}" presName="nodeRect" presStyleLbl="alignNode1" presStyleIdx="8" presStyleCnt="9">
        <dgm:presLayoutVars>
          <dgm:bulletEnabled val="1"/>
        </dgm:presLayoutVars>
      </dgm:prSet>
      <dgm:spPr/>
    </dgm:pt>
  </dgm:ptLst>
  <dgm:cxnLst>
    <dgm:cxn modelId="{239BB805-1BB3-4459-A6A7-09B9CB3F9EB7}" type="presOf" srcId="{E476E1A7-2DC5-4153-9BC2-E03B86970A57}" destId="{4861EF7F-8C7B-46BC-92A5-1FB397FBCB59}" srcOrd="0" destOrd="0" presId="urn:microsoft.com/office/officeart/2016/7/layout/LinearBlockProcessNumbered"/>
    <dgm:cxn modelId="{226AC219-3105-4E70-926B-C4C600B4AB46}" type="presOf" srcId="{1AA072AF-02F8-4959-8004-40DA2F7C09EC}" destId="{7B391C9C-3823-45C5-9D2B-A3E3E9A06211}" srcOrd="0" destOrd="0" presId="urn:microsoft.com/office/officeart/2016/7/layout/LinearBlockProcessNumbered"/>
    <dgm:cxn modelId="{3938381D-D025-45B5-BE45-3EA232C47210}" type="presOf" srcId="{DF180DE2-EB4B-44E2-BE6B-8D116D0330B0}" destId="{1EC2C9F8-21F6-4324-8000-F35A7503C4A2}" srcOrd="0" destOrd="0" presId="urn:microsoft.com/office/officeart/2016/7/layout/LinearBlockProcessNumbered"/>
    <dgm:cxn modelId="{3473F526-27E9-47E4-BDA7-A3F1A2F6668C}" srcId="{5B0FBC46-5639-4E27-B3E8-CAB5FD7A6282}" destId="{FF741997-4CF7-41DA-884F-2F4C6C7D680B}" srcOrd="1" destOrd="0" parTransId="{0CDED4C3-5E3E-4A36-AA2B-C93BA230CEC3}" sibTransId="{2738667D-B5D8-412D-843D-274CFBD8B84A}"/>
    <dgm:cxn modelId="{8DF1432A-1394-48F7-BE9D-078E3B1D4D92}" type="presOf" srcId="{2411CD43-59AC-49C8-93CF-5BC20E25E171}" destId="{70AA2DB3-D0E8-4A84-AEBE-03FFD2B02ED6}" srcOrd="0" destOrd="0" presId="urn:microsoft.com/office/officeart/2016/7/layout/LinearBlockProcessNumbered"/>
    <dgm:cxn modelId="{5393392B-7706-4546-AAD3-CED258B5A03B}" type="presOf" srcId="{6A12F737-6996-435B-9C14-E064D6CE135B}" destId="{1A8F17EF-12F2-4627-BB96-7EFD852A4F3B}" srcOrd="1" destOrd="0" presId="urn:microsoft.com/office/officeart/2016/7/layout/LinearBlockProcessNumbered"/>
    <dgm:cxn modelId="{810E3F2D-9966-47A0-9422-A6E43D622001}" srcId="{5B0FBC46-5639-4E27-B3E8-CAB5FD7A6282}" destId="{E24B5C06-4E33-42EA-BEC4-A620094FEA00}" srcOrd="0" destOrd="0" parTransId="{EEEB6C56-7E5B-4955-989B-21A5D4367C62}" sibTransId="{04B182B5-A8FD-4C33-85D5-3426825D7AD7}"/>
    <dgm:cxn modelId="{99E4CD30-06C3-4CB9-93EB-366578C309F1}" type="presOf" srcId="{27938327-56A7-49DE-9809-9B7A5D530C7B}" destId="{8BA703D8-1E1D-4B46-99AA-9FE7DFBF0B8D}" srcOrd="1" destOrd="0" presId="urn:microsoft.com/office/officeart/2016/7/layout/LinearBlockProcessNumbered"/>
    <dgm:cxn modelId="{4934A636-F6C5-4A96-8A16-152D006EED3A}" type="presOf" srcId="{51DB01C8-87FC-4C74-9C22-6A51A6818CBE}" destId="{53F614DC-C4B0-48E6-AB4C-C17D27246C10}" srcOrd="0" destOrd="0" presId="urn:microsoft.com/office/officeart/2016/7/layout/LinearBlockProcessNumbered"/>
    <dgm:cxn modelId="{93813137-78EE-45A2-AFD8-FEB528764D81}" srcId="{5B0FBC46-5639-4E27-B3E8-CAB5FD7A6282}" destId="{4168ABE1-21C3-4382-BC7F-1EEA60C2BFB9}" srcOrd="2" destOrd="0" parTransId="{15CF52BF-3415-4072-9E06-A31BE5A89D56}" sibTransId="{1AA072AF-02F8-4959-8004-40DA2F7C09EC}"/>
    <dgm:cxn modelId="{122BB139-D73E-4156-9DC8-58D85DB4AD13}" srcId="{5B0FBC46-5639-4E27-B3E8-CAB5FD7A6282}" destId="{27938327-56A7-49DE-9809-9B7A5D530C7B}" srcOrd="6" destOrd="0" parTransId="{D6FE7078-6F48-4144-A4A2-BCBA9E730978}" sibTransId="{99C15A74-CD2D-4F8A-B5FE-AA895290B3CC}"/>
    <dgm:cxn modelId="{4F5D0440-FF93-4F07-AFF2-86CEA271A5D6}" type="presOf" srcId="{0AB738C0-0A10-43E8-8FCD-B2BBFAAA1B4F}" destId="{9E8BE444-ED27-4910-8722-942CFB419037}" srcOrd="0" destOrd="0" presId="urn:microsoft.com/office/officeart/2016/7/layout/LinearBlockProcessNumbered"/>
    <dgm:cxn modelId="{61C2DF60-E47D-4D4B-AE39-427E07943E49}" type="presOf" srcId="{12F2AA3C-9989-4C1F-94BE-310E08FFC933}" destId="{770BE19E-C555-4CFB-9B53-08370D0DDD70}" srcOrd="0" destOrd="0" presId="urn:microsoft.com/office/officeart/2016/7/layout/LinearBlockProcessNumbered"/>
    <dgm:cxn modelId="{49966446-3249-41A3-9D15-CAADD95DC8C6}" srcId="{5B0FBC46-5639-4E27-B3E8-CAB5FD7A6282}" destId="{2411CD43-59AC-49C8-93CF-5BC20E25E171}" srcOrd="5" destOrd="0" parTransId="{88ACDFD5-E0C1-47C8-8A26-9AB2EB51EB98}" sibTransId="{51DB01C8-87FC-4C74-9C22-6A51A6818CBE}"/>
    <dgm:cxn modelId="{FF401769-0B57-43ED-A94C-2FC62FBC24F0}" type="presOf" srcId="{04B182B5-A8FD-4C33-85D5-3426825D7AD7}" destId="{9FD66596-F543-474C-8D13-D52686EF9485}" srcOrd="0" destOrd="0" presId="urn:microsoft.com/office/officeart/2016/7/layout/LinearBlockProcessNumbered"/>
    <dgm:cxn modelId="{7723544E-8E0A-48C5-996C-B2A420F683D1}" srcId="{5B0FBC46-5639-4E27-B3E8-CAB5FD7A6282}" destId="{DF180DE2-EB4B-44E2-BE6B-8D116D0330B0}" srcOrd="7" destOrd="0" parTransId="{7FB33C42-342E-4646-9A9B-9FEF6403F8A6}" sibTransId="{621D709F-9932-4F8F-BE17-31830E7B7353}"/>
    <dgm:cxn modelId="{1B423A71-1A70-43DB-A3BA-04916BD1FED4}" type="presOf" srcId="{FF741997-4CF7-41DA-884F-2F4C6C7D680B}" destId="{3DD73FA2-CAAC-49E7-8144-BC589EC50926}" srcOrd="1" destOrd="0" presId="urn:microsoft.com/office/officeart/2016/7/layout/LinearBlockProcessNumbered"/>
    <dgm:cxn modelId="{76B1F055-6008-44DE-95BC-D1DBA72B1A14}" type="presOf" srcId="{0AB738C0-0A10-43E8-8FCD-B2BBFAAA1B4F}" destId="{5FF3070A-6DB8-4944-B4BD-43B6D2449CFB}" srcOrd="1" destOrd="0" presId="urn:microsoft.com/office/officeart/2016/7/layout/LinearBlockProcessNumbered"/>
    <dgm:cxn modelId="{0F2AF776-E94A-4D75-B0CD-9DC3329468E7}" type="presOf" srcId="{FCB9931C-75B3-4DFA-BD49-98ADFA8D6B71}" destId="{F7F83CEA-13EC-4D73-990A-37FCC067600D}" srcOrd="1" destOrd="0" presId="urn:microsoft.com/office/officeart/2016/7/layout/LinearBlockProcessNumbered"/>
    <dgm:cxn modelId="{1695AB77-F15D-48D0-B76F-BBBF58CD6D33}" type="presOf" srcId="{2738667D-B5D8-412D-843D-274CFBD8B84A}" destId="{91D96221-4BF7-4D61-9708-DB8602C7CAD9}" srcOrd="0" destOrd="0" presId="urn:microsoft.com/office/officeart/2016/7/layout/LinearBlockProcessNumbered"/>
    <dgm:cxn modelId="{62E5EE58-F8AF-4274-9D23-3317543F6864}" type="presOf" srcId="{4168ABE1-21C3-4382-BC7F-1EEA60C2BFB9}" destId="{DC2A0420-0618-464C-B004-A74FB47D87DD}" srcOrd="0" destOrd="0" presId="urn:microsoft.com/office/officeart/2016/7/layout/LinearBlockProcessNumbered"/>
    <dgm:cxn modelId="{44FDDC7C-6F01-4124-84B9-06B6887AF764}" type="presOf" srcId="{DF180DE2-EB4B-44E2-BE6B-8D116D0330B0}" destId="{04DC50FA-100A-489C-A4CA-E33DBD7DA83F}" srcOrd="1" destOrd="0" presId="urn:microsoft.com/office/officeart/2016/7/layout/LinearBlockProcessNumbered"/>
    <dgm:cxn modelId="{19DE068B-04A2-431E-B89A-9EDC29BFA201}" srcId="{5B0FBC46-5639-4E27-B3E8-CAB5FD7A6282}" destId="{6A12F737-6996-435B-9C14-E064D6CE135B}" srcOrd="4" destOrd="0" parTransId="{5A772E1A-944A-4900-9FC0-52314470A7E4}" sibTransId="{383A2CF1-4505-46CE-A21A-B08742B1D70E}"/>
    <dgm:cxn modelId="{19847099-F0C8-4219-AAA7-945C4EB3B2DA}" type="presOf" srcId="{E24B5C06-4E33-42EA-BEC4-A620094FEA00}" destId="{9C0DFFEC-936B-4F0C-980E-D2444AF95AC9}" srcOrd="0" destOrd="0" presId="urn:microsoft.com/office/officeart/2016/7/layout/LinearBlockProcessNumbered"/>
    <dgm:cxn modelId="{6597D79A-3373-4E05-B130-9BC442383C73}" type="presOf" srcId="{27938327-56A7-49DE-9809-9B7A5D530C7B}" destId="{D9B1C74F-44C5-4498-BBDA-04005DBA1C09}" srcOrd="0" destOrd="0" presId="urn:microsoft.com/office/officeart/2016/7/layout/LinearBlockProcessNumbered"/>
    <dgm:cxn modelId="{AABEA2AB-C458-495F-8BA1-0F9A169EB376}" srcId="{5B0FBC46-5639-4E27-B3E8-CAB5FD7A6282}" destId="{FCB9931C-75B3-4DFA-BD49-98ADFA8D6B71}" srcOrd="8" destOrd="0" parTransId="{F0825859-450A-4991-81FE-BA0D23D17EFC}" sibTransId="{12F2AA3C-9989-4C1F-94BE-310E08FFC933}"/>
    <dgm:cxn modelId="{92AC5AB6-71E3-4C93-BA0A-64FCB7AF1CFF}" type="presOf" srcId="{621D709F-9932-4F8F-BE17-31830E7B7353}" destId="{376747CF-A8C4-439B-8D0F-3FAF063D6D51}" srcOrd="0" destOrd="0" presId="urn:microsoft.com/office/officeart/2016/7/layout/LinearBlockProcessNumbered"/>
    <dgm:cxn modelId="{D34BB7B9-6308-4D68-8DD7-40340F6126E6}" type="presOf" srcId="{FCB9931C-75B3-4DFA-BD49-98ADFA8D6B71}" destId="{08E894CA-E2DF-4429-8468-309AA2F90265}" srcOrd="0" destOrd="0" presId="urn:microsoft.com/office/officeart/2016/7/layout/LinearBlockProcessNumbered"/>
    <dgm:cxn modelId="{CCEB50BB-B201-4BBE-A973-0B8F2523AFCF}" type="presOf" srcId="{6A12F737-6996-435B-9C14-E064D6CE135B}" destId="{81DA868E-571B-4EC4-9B82-9949DCF4AF26}" srcOrd="0" destOrd="0" presId="urn:microsoft.com/office/officeart/2016/7/layout/LinearBlockProcessNumbered"/>
    <dgm:cxn modelId="{B148A3D3-AE92-44A5-9984-B229656D22F5}" type="presOf" srcId="{E24B5C06-4E33-42EA-BEC4-A620094FEA00}" destId="{7E1E3465-70DC-4F09-9822-4339D71C0529}" srcOrd="1" destOrd="0" presId="urn:microsoft.com/office/officeart/2016/7/layout/LinearBlockProcessNumbered"/>
    <dgm:cxn modelId="{0A24DFD5-ADE2-43B6-B2D7-5113705A825F}" type="presOf" srcId="{FF741997-4CF7-41DA-884F-2F4C6C7D680B}" destId="{74552DDC-6F5A-4DD3-882D-4CD43F15F82C}" srcOrd="0" destOrd="0" presId="urn:microsoft.com/office/officeart/2016/7/layout/LinearBlockProcessNumbered"/>
    <dgm:cxn modelId="{14CB91DC-26BA-4490-8966-73FAA0F17033}" srcId="{5B0FBC46-5639-4E27-B3E8-CAB5FD7A6282}" destId="{0AB738C0-0A10-43E8-8FCD-B2BBFAAA1B4F}" srcOrd="3" destOrd="0" parTransId="{1E893E02-4604-4E1A-9DC9-502836C4D0E3}" sibTransId="{E476E1A7-2DC5-4153-9BC2-E03B86970A57}"/>
    <dgm:cxn modelId="{5865F0E3-2E6D-42CD-9D3F-DE93B428E404}" type="presOf" srcId="{4168ABE1-21C3-4382-BC7F-1EEA60C2BFB9}" destId="{BFAA1811-94A5-4A86-8049-6E12041731CB}" srcOrd="1" destOrd="0" presId="urn:microsoft.com/office/officeart/2016/7/layout/LinearBlockProcessNumbered"/>
    <dgm:cxn modelId="{896367E5-915B-4DC8-B642-0E5CE792FE22}" type="presOf" srcId="{5B0FBC46-5639-4E27-B3E8-CAB5FD7A6282}" destId="{1F03A5A9-6D3E-49AA-8600-3182EC977DE3}" srcOrd="0" destOrd="0" presId="urn:microsoft.com/office/officeart/2016/7/layout/LinearBlockProcessNumbered"/>
    <dgm:cxn modelId="{FCA5A5E9-AB0E-41DB-B617-2B4C17906F3E}" type="presOf" srcId="{99C15A74-CD2D-4F8A-B5FE-AA895290B3CC}" destId="{624DCB3D-299F-457E-A144-07C38EB9981A}" srcOrd="0" destOrd="0" presId="urn:microsoft.com/office/officeart/2016/7/layout/LinearBlockProcessNumbered"/>
    <dgm:cxn modelId="{D10602F5-3981-4016-88D6-00F546CE6FE4}" type="presOf" srcId="{2411CD43-59AC-49C8-93CF-5BC20E25E171}" destId="{D6E25C03-0269-4798-8086-91222CE96F85}" srcOrd="1" destOrd="0" presId="urn:microsoft.com/office/officeart/2016/7/layout/LinearBlockProcessNumbered"/>
    <dgm:cxn modelId="{9BCAF3FB-3F7F-44DA-B5F8-A76C4D6F91EF}" type="presOf" srcId="{383A2CF1-4505-46CE-A21A-B08742B1D70E}" destId="{FF917167-1D7C-45ED-97D7-36847C816914}" srcOrd="0" destOrd="0" presId="urn:microsoft.com/office/officeart/2016/7/layout/LinearBlockProcessNumbered"/>
    <dgm:cxn modelId="{26969539-8263-4093-8B3B-9A6827AB5DAD}" type="presParOf" srcId="{1F03A5A9-6D3E-49AA-8600-3182EC977DE3}" destId="{F4E32551-5851-4BBF-93EB-A52E881AACAE}" srcOrd="0" destOrd="0" presId="urn:microsoft.com/office/officeart/2016/7/layout/LinearBlockProcessNumbered"/>
    <dgm:cxn modelId="{7FBDA5DC-7577-4DD0-AADF-61D4F9CCA838}" type="presParOf" srcId="{F4E32551-5851-4BBF-93EB-A52E881AACAE}" destId="{9C0DFFEC-936B-4F0C-980E-D2444AF95AC9}" srcOrd="0" destOrd="0" presId="urn:microsoft.com/office/officeart/2016/7/layout/LinearBlockProcessNumbered"/>
    <dgm:cxn modelId="{562EBB24-74ED-4984-B2A5-1CA408E8028F}" type="presParOf" srcId="{F4E32551-5851-4BBF-93EB-A52E881AACAE}" destId="{9FD66596-F543-474C-8D13-D52686EF9485}" srcOrd="1" destOrd="0" presId="urn:microsoft.com/office/officeart/2016/7/layout/LinearBlockProcessNumbered"/>
    <dgm:cxn modelId="{B4B151F9-29D8-4FDC-9879-A865A968969F}" type="presParOf" srcId="{F4E32551-5851-4BBF-93EB-A52E881AACAE}" destId="{7E1E3465-70DC-4F09-9822-4339D71C0529}" srcOrd="2" destOrd="0" presId="urn:microsoft.com/office/officeart/2016/7/layout/LinearBlockProcessNumbered"/>
    <dgm:cxn modelId="{CED14749-72AD-43DB-8458-E6A9DE6BD747}" type="presParOf" srcId="{1F03A5A9-6D3E-49AA-8600-3182EC977DE3}" destId="{19F10984-0948-423F-B5E8-249A3F77E3B1}" srcOrd="1" destOrd="0" presId="urn:microsoft.com/office/officeart/2016/7/layout/LinearBlockProcessNumbered"/>
    <dgm:cxn modelId="{03440226-3ACE-4B92-BE30-B83CE303C2C6}" type="presParOf" srcId="{1F03A5A9-6D3E-49AA-8600-3182EC977DE3}" destId="{96EBEB37-460A-4AD8-B29D-18195707EBD2}" srcOrd="2" destOrd="0" presId="urn:microsoft.com/office/officeart/2016/7/layout/LinearBlockProcessNumbered"/>
    <dgm:cxn modelId="{3F1E8AE5-1337-4988-8D9D-7A84680931FA}" type="presParOf" srcId="{96EBEB37-460A-4AD8-B29D-18195707EBD2}" destId="{74552DDC-6F5A-4DD3-882D-4CD43F15F82C}" srcOrd="0" destOrd="0" presId="urn:microsoft.com/office/officeart/2016/7/layout/LinearBlockProcessNumbered"/>
    <dgm:cxn modelId="{2ED7497C-6C00-49F2-ADEC-62A0241E186D}" type="presParOf" srcId="{96EBEB37-460A-4AD8-B29D-18195707EBD2}" destId="{91D96221-4BF7-4D61-9708-DB8602C7CAD9}" srcOrd="1" destOrd="0" presId="urn:microsoft.com/office/officeart/2016/7/layout/LinearBlockProcessNumbered"/>
    <dgm:cxn modelId="{0D689E3C-ACBF-4703-9894-F4A5DCD034DD}" type="presParOf" srcId="{96EBEB37-460A-4AD8-B29D-18195707EBD2}" destId="{3DD73FA2-CAAC-49E7-8144-BC589EC50926}" srcOrd="2" destOrd="0" presId="urn:microsoft.com/office/officeart/2016/7/layout/LinearBlockProcessNumbered"/>
    <dgm:cxn modelId="{922AD50E-85A9-4B1D-B5E5-BAB53CE8F1E0}" type="presParOf" srcId="{1F03A5A9-6D3E-49AA-8600-3182EC977DE3}" destId="{2B0A9FB3-58D7-4B12-8A06-44D5349152C2}" srcOrd="3" destOrd="0" presId="urn:microsoft.com/office/officeart/2016/7/layout/LinearBlockProcessNumbered"/>
    <dgm:cxn modelId="{94735CA3-A8A9-4BB5-9530-C9DE68E0FADB}" type="presParOf" srcId="{1F03A5A9-6D3E-49AA-8600-3182EC977DE3}" destId="{4D9D494B-5F94-4966-961C-D83668BC77AF}" srcOrd="4" destOrd="0" presId="urn:microsoft.com/office/officeart/2016/7/layout/LinearBlockProcessNumbered"/>
    <dgm:cxn modelId="{B899A8C4-99F5-4EAC-8BFB-46D5DB0FD546}" type="presParOf" srcId="{4D9D494B-5F94-4966-961C-D83668BC77AF}" destId="{DC2A0420-0618-464C-B004-A74FB47D87DD}" srcOrd="0" destOrd="0" presId="urn:microsoft.com/office/officeart/2016/7/layout/LinearBlockProcessNumbered"/>
    <dgm:cxn modelId="{32F2D807-38F5-46C3-8CBA-7256CB10791F}" type="presParOf" srcId="{4D9D494B-5F94-4966-961C-D83668BC77AF}" destId="{7B391C9C-3823-45C5-9D2B-A3E3E9A06211}" srcOrd="1" destOrd="0" presId="urn:microsoft.com/office/officeart/2016/7/layout/LinearBlockProcessNumbered"/>
    <dgm:cxn modelId="{CCB068CC-53BF-41C7-B44C-D8E1D8FD978E}" type="presParOf" srcId="{4D9D494B-5F94-4966-961C-D83668BC77AF}" destId="{BFAA1811-94A5-4A86-8049-6E12041731CB}" srcOrd="2" destOrd="0" presId="urn:microsoft.com/office/officeart/2016/7/layout/LinearBlockProcessNumbered"/>
    <dgm:cxn modelId="{2FF4D302-ADE7-4FE9-AECF-E99186DC256D}" type="presParOf" srcId="{1F03A5A9-6D3E-49AA-8600-3182EC977DE3}" destId="{289820FB-1551-4E0C-9014-7F9D919CC566}" srcOrd="5" destOrd="0" presId="urn:microsoft.com/office/officeart/2016/7/layout/LinearBlockProcessNumbered"/>
    <dgm:cxn modelId="{F32E3FE7-12AA-477B-9C38-D180221CF068}" type="presParOf" srcId="{1F03A5A9-6D3E-49AA-8600-3182EC977DE3}" destId="{7607F0DC-76E6-41DA-A523-427F64AF26A0}" srcOrd="6" destOrd="0" presId="urn:microsoft.com/office/officeart/2016/7/layout/LinearBlockProcessNumbered"/>
    <dgm:cxn modelId="{54042068-61DD-46E5-BC89-426E88BC6C4A}" type="presParOf" srcId="{7607F0DC-76E6-41DA-A523-427F64AF26A0}" destId="{9E8BE444-ED27-4910-8722-942CFB419037}" srcOrd="0" destOrd="0" presId="urn:microsoft.com/office/officeart/2016/7/layout/LinearBlockProcessNumbered"/>
    <dgm:cxn modelId="{1F8EF40D-C32A-4202-8279-98D06D5ECCD5}" type="presParOf" srcId="{7607F0DC-76E6-41DA-A523-427F64AF26A0}" destId="{4861EF7F-8C7B-46BC-92A5-1FB397FBCB59}" srcOrd="1" destOrd="0" presId="urn:microsoft.com/office/officeart/2016/7/layout/LinearBlockProcessNumbered"/>
    <dgm:cxn modelId="{60C2FA57-E6F9-4C0F-BC6D-9FFC29A60E7E}" type="presParOf" srcId="{7607F0DC-76E6-41DA-A523-427F64AF26A0}" destId="{5FF3070A-6DB8-4944-B4BD-43B6D2449CFB}" srcOrd="2" destOrd="0" presId="urn:microsoft.com/office/officeart/2016/7/layout/LinearBlockProcessNumbered"/>
    <dgm:cxn modelId="{161094D5-E83F-4956-B07D-651CF0570D25}" type="presParOf" srcId="{1F03A5A9-6D3E-49AA-8600-3182EC977DE3}" destId="{700C9DF3-D0E2-478E-A652-11C42EEC2189}" srcOrd="7" destOrd="0" presId="urn:microsoft.com/office/officeart/2016/7/layout/LinearBlockProcessNumbered"/>
    <dgm:cxn modelId="{27B6190B-32B8-4D91-9F45-8ACBA1A2CB65}" type="presParOf" srcId="{1F03A5A9-6D3E-49AA-8600-3182EC977DE3}" destId="{CFF42114-4D2D-4858-99C3-D0EF65185C5F}" srcOrd="8" destOrd="0" presId="urn:microsoft.com/office/officeart/2016/7/layout/LinearBlockProcessNumbered"/>
    <dgm:cxn modelId="{E3E40351-6017-487A-8382-EE0FEF4ADDBB}" type="presParOf" srcId="{CFF42114-4D2D-4858-99C3-D0EF65185C5F}" destId="{81DA868E-571B-4EC4-9B82-9949DCF4AF26}" srcOrd="0" destOrd="0" presId="urn:microsoft.com/office/officeart/2016/7/layout/LinearBlockProcessNumbered"/>
    <dgm:cxn modelId="{4EF063B8-8B27-40A6-9CD0-3D3B46D10440}" type="presParOf" srcId="{CFF42114-4D2D-4858-99C3-D0EF65185C5F}" destId="{FF917167-1D7C-45ED-97D7-36847C816914}" srcOrd="1" destOrd="0" presId="urn:microsoft.com/office/officeart/2016/7/layout/LinearBlockProcessNumbered"/>
    <dgm:cxn modelId="{B0E05C4F-4ABB-44F2-9BB1-E74868C83D21}" type="presParOf" srcId="{CFF42114-4D2D-4858-99C3-D0EF65185C5F}" destId="{1A8F17EF-12F2-4627-BB96-7EFD852A4F3B}" srcOrd="2" destOrd="0" presId="urn:microsoft.com/office/officeart/2016/7/layout/LinearBlockProcessNumbered"/>
    <dgm:cxn modelId="{AE37D934-EED8-4EC2-A56B-E7D7C157EE08}" type="presParOf" srcId="{1F03A5A9-6D3E-49AA-8600-3182EC977DE3}" destId="{13A089B0-292C-4F87-BDE5-EDC2C5212DA2}" srcOrd="9" destOrd="0" presId="urn:microsoft.com/office/officeart/2016/7/layout/LinearBlockProcessNumbered"/>
    <dgm:cxn modelId="{6E8F0B97-E3F7-44B1-ADF0-E6ACDF753DE6}" type="presParOf" srcId="{1F03A5A9-6D3E-49AA-8600-3182EC977DE3}" destId="{72711C69-3493-49D0-B8C7-D6D57CCE98A4}" srcOrd="10" destOrd="0" presId="urn:microsoft.com/office/officeart/2016/7/layout/LinearBlockProcessNumbered"/>
    <dgm:cxn modelId="{184569FB-C065-4819-AF5C-1E0DDCF4615F}" type="presParOf" srcId="{72711C69-3493-49D0-B8C7-D6D57CCE98A4}" destId="{70AA2DB3-D0E8-4A84-AEBE-03FFD2B02ED6}" srcOrd="0" destOrd="0" presId="urn:microsoft.com/office/officeart/2016/7/layout/LinearBlockProcessNumbered"/>
    <dgm:cxn modelId="{6C367988-22F9-43A8-8D18-1BD85A004362}" type="presParOf" srcId="{72711C69-3493-49D0-B8C7-D6D57CCE98A4}" destId="{53F614DC-C4B0-48E6-AB4C-C17D27246C10}" srcOrd="1" destOrd="0" presId="urn:microsoft.com/office/officeart/2016/7/layout/LinearBlockProcessNumbered"/>
    <dgm:cxn modelId="{F9A2E0E3-FE8D-4665-8958-A02D579B5C16}" type="presParOf" srcId="{72711C69-3493-49D0-B8C7-D6D57CCE98A4}" destId="{D6E25C03-0269-4798-8086-91222CE96F85}" srcOrd="2" destOrd="0" presId="urn:microsoft.com/office/officeart/2016/7/layout/LinearBlockProcessNumbered"/>
    <dgm:cxn modelId="{9D68D2AA-BB5C-4450-A971-B5E316E12285}" type="presParOf" srcId="{1F03A5A9-6D3E-49AA-8600-3182EC977DE3}" destId="{D68F3581-89C8-46F3-8A60-94562F7B50CD}" srcOrd="11" destOrd="0" presId="urn:microsoft.com/office/officeart/2016/7/layout/LinearBlockProcessNumbered"/>
    <dgm:cxn modelId="{EC35ADDA-B0EB-402E-8CD3-58BE4DAEEAC9}" type="presParOf" srcId="{1F03A5A9-6D3E-49AA-8600-3182EC977DE3}" destId="{AE6FC917-49F1-4454-B933-4AC886CBC40A}" srcOrd="12" destOrd="0" presId="urn:microsoft.com/office/officeart/2016/7/layout/LinearBlockProcessNumbered"/>
    <dgm:cxn modelId="{9608EBC8-E2E3-4868-8E17-A11063494C1A}" type="presParOf" srcId="{AE6FC917-49F1-4454-B933-4AC886CBC40A}" destId="{D9B1C74F-44C5-4498-BBDA-04005DBA1C09}" srcOrd="0" destOrd="0" presId="urn:microsoft.com/office/officeart/2016/7/layout/LinearBlockProcessNumbered"/>
    <dgm:cxn modelId="{1FFF5A98-8458-4E10-9B09-048F1891042D}" type="presParOf" srcId="{AE6FC917-49F1-4454-B933-4AC886CBC40A}" destId="{624DCB3D-299F-457E-A144-07C38EB9981A}" srcOrd="1" destOrd="0" presId="urn:microsoft.com/office/officeart/2016/7/layout/LinearBlockProcessNumbered"/>
    <dgm:cxn modelId="{980BD1BF-B603-4F20-9CE0-BB4267323339}" type="presParOf" srcId="{AE6FC917-49F1-4454-B933-4AC886CBC40A}" destId="{8BA703D8-1E1D-4B46-99AA-9FE7DFBF0B8D}" srcOrd="2" destOrd="0" presId="urn:microsoft.com/office/officeart/2016/7/layout/LinearBlockProcessNumbered"/>
    <dgm:cxn modelId="{EDCF5F57-8114-4010-A0DE-83EF1DB2CAE9}" type="presParOf" srcId="{1F03A5A9-6D3E-49AA-8600-3182EC977DE3}" destId="{323F5176-1842-4772-82B4-B71456F6FA6D}" srcOrd="13" destOrd="0" presId="urn:microsoft.com/office/officeart/2016/7/layout/LinearBlockProcessNumbered"/>
    <dgm:cxn modelId="{A3F8519D-C81E-4FAC-AF09-55C96ED995A8}" type="presParOf" srcId="{1F03A5A9-6D3E-49AA-8600-3182EC977DE3}" destId="{D7627BBE-4D85-40C9-A4AA-833EC86FBE7D}" srcOrd="14" destOrd="0" presId="urn:microsoft.com/office/officeart/2016/7/layout/LinearBlockProcessNumbered"/>
    <dgm:cxn modelId="{CF2669E6-AF40-4E5E-B100-5183FBBE6CB7}" type="presParOf" srcId="{D7627BBE-4D85-40C9-A4AA-833EC86FBE7D}" destId="{1EC2C9F8-21F6-4324-8000-F35A7503C4A2}" srcOrd="0" destOrd="0" presId="urn:microsoft.com/office/officeart/2016/7/layout/LinearBlockProcessNumbered"/>
    <dgm:cxn modelId="{BC075C5E-9BC1-4CB9-813E-2DC19BE851DF}" type="presParOf" srcId="{D7627BBE-4D85-40C9-A4AA-833EC86FBE7D}" destId="{376747CF-A8C4-439B-8D0F-3FAF063D6D51}" srcOrd="1" destOrd="0" presId="urn:microsoft.com/office/officeart/2016/7/layout/LinearBlockProcessNumbered"/>
    <dgm:cxn modelId="{7CC635AD-F9A2-4B58-AC68-19D8537B5B12}" type="presParOf" srcId="{D7627BBE-4D85-40C9-A4AA-833EC86FBE7D}" destId="{04DC50FA-100A-489C-A4CA-E33DBD7DA83F}" srcOrd="2" destOrd="0" presId="urn:microsoft.com/office/officeart/2016/7/layout/LinearBlockProcessNumbered"/>
    <dgm:cxn modelId="{AF4E0F4F-3F4D-4EF9-904B-4BC7A2755AA1}" type="presParOf" srcId="{1F03A5A9-6D3E-49AA-8600-3182EC977DE3}" destId="{D7E023A3-B7A8-415B-A52E-A7837D02D67D}" srcOrd="15" destOrd="0" presId="urn:microsoft.com/office/officeart/2016/7/layout/LinearBlockProcessNumbered"/>
    <dgm:cxn modelId="{7D3A2C01-2A75-45CA-838F-6594FA3E89A3}" type="presParOf" srcId="{1F03A5A9-6D3E-49AA-8600-3182EC977DE3}" destId="{B3F444E8-3E15-40BE-8789-05D21671ECC7}" srcOrd="16" destOrd="0" presId="urn:microsoft.com/office/officeart/2016/7/layout/LinearBlockProcessNumbered"/>
    <dgm:cxn modelId="{0F389DD4-40FF-407E-AF4B-9CFAB4B2E562}" type="presParOf" srcId="{B3F444E8-3E15-40BE-8789-05D21671ECC7}" destId="{08E894CA-E2DF-4429-8468-309AA2F90265}" srcOrd="0" destOrd="0" presId="urn:microsoft.com/office/officeart/2016/7/layout/LinearBlockProcessNumbered"/>
    <dgm:cxn modelId="{D756F2F0-BEF6-4658-99D9-07C8DC7469EE}" type="presParOf" srcId="{B3F444E8-3E15-40BE-8789-05D21671ECC7}" destId="{770BE19E-C555-4CFB-9B53-08370D0DDD70}" srcOrd="1" destOrd="0" presId="urn:microsoft.com/office/officeart/2016/7/layout/LinearBlockProcessNumbered"/>
    <dgm:cxn modelId="{0382D414-16AC-4EE3-A5C0-36F10E21A2C6}" type="presParOf" srcId="{B3F444E8-3E15-40BE-8789-05D21671ECC7}" destId="{F7F83CEA-13EC-4D73-990A-37FCC067600D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BB5D1AD-8006-4031-A73F-C3B43EBEF225}" type="doc">
      <dgm:prSet loTypeId="urn:microsoft.com/office/officeart/2005/8/layout/vList2" loCatId="Inbox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25D0AE0-AE41-4BFD-A455-E86776A6CC94}">
      <dgm:prSet/>
      <dgm:spPr/>
      <dgm:t>
        <a:bodyPr/>
        <a:lstStyle/>
        <a:p>
          <a:r>
            <a:rPr lang="en-US" b="0" i="0"/>
            <a:t>Ice Breaking</a:t>
          </a:r>
          <a:endParaRPr lang="en-US"/>
        </a:p>
      </dgm:t>
    </dgm:pt>
    <dgm:pt modelId="{B8A36AB4-0118-4F59-93F7-09BEE6C86A92}" type="parTrans" cxnId="{A59CCCD8-1418-4AEF-854C-FE912E50B238}">
      <dgm:prSet/>
      <dgm:spPr/>
      <dgm:t>
        <a:bodyPr/>
        <a:lstStyle/>
        <a:p>
          <a:endParaRPr lang="en-US"/>
        </a:p>
      </dgm:t>
    </dgm:pt>
    <dgm:pt modelId="{EED54084-D986-441C-A017-A5A4FF6352B7}" type="sibTrans" cxnId="{A59CCCD8-1418-4AEF-854C-FE912E50B238}">
      <dgm:prSet/>
      <dgm:spPr/>
      <dgm:t>
        <a:bodyPr/>
        <a:lstStyle/>
        <a:p>
          <a:endParaRPr lang="en-US"/>
        </a:p>
      </dgm:t>
    </dgm:pt>
    <dgm:pt modelId="{2769A38A-8492-48BC-B055-17E713B6A63C}">
      <dgm:prSet/>
      <dgm:spPr/>
      <dgm:t>
        <a:bodyPr/>
        <a:lstStyle/>
        <a:p>
          <a:r>
            <a:rPr lang="en-US" b="0" i="0"/>
            <a:t>Overview of learning objectives</a:t>
          </a:r>
          <a:endParaRPr lang="en-US"/>
        </a:p>
      </dgm:t>
    </dgm:pt>
    <dgm:pt modelId="{87BA6C9B-43F5-4F6B-8C37-85B9B01F6E53}" type="parTrans" cxnId="{F0BFF7C4-C2A3-4AAE-8E9E-81370941F004}">
      <dgm:prSet/>
      <dgm:spPr/>
      <dgm:t>
        <a:bodyPr/>
        <a:lstStyle/>
        <a:p>
          <a:endParaRPr lang="en-US"/>
        </a:p>
      </dgm:t>
    </dgm:pt>
    <dgm:pt modelId="{56FDFC7C-1E38-4EF4-9887-60CA8EB4FEE1}" type="sibTrans" cxnId="{F0BFF7C4-C2A3-4AAE-8E9E-81370941F004}">
      <dgm:prSet/>
      <dgm:spPr/>
      <dgm:t>
        <a:bodyPr/>
        <a:lstStyle/>
        <a:p>
          <a:endParaRPr lang="en-US"/>
        </a:p>
      </dgm:t>
    </dgm:pt>
    <dgm:pt modelId="{4C870CEE-1268-4479-B941-D8622FC5D282}">
      <dgm:prSet/>
      <dgm:spPr/>
      <dgm:t>
        <a:bodyPr/>
        <a:lstStyle/>
        <a:p>
          <a:r>
            <a:rPr lang="en-US" b="0" i="0" dirty="0"/>
            <a:t>Quiz, Activity in class</a:t>
          </a:r>
          <a:endParaRPr lang="en-US" dirty="0"/>
        </a:p>
      </dgm:t>
    </dgm:pt>
    <dgm:pt modelId="{81689E53-646D-4287-9EC8-3F6C41093811}" type="parTrans" cxnId="{D8A78FB5-EC11-4AC2-9573-7EF009A6DA3C}">
      <dgm:prSet/>
      <dgm:spPr/>
      <dgm:t>
        <a:bodyPr/>
        <a:lstStyle/>
        <a:p>
          <a:endParaRPr lang="en-US"/>
        </a:p>
      </dgm:t>
    </dgm:pt>
    <dgm:pt modelId="{D7A6422A-38C0-4634-B1E1-E7026DADBBF3}" type="sibTrans" cxnId="{D8A78FB5-EC11-4AC2-9573-7EF009A6DA3C}">
      <dgm:prSet/>
      <dgm:spPr/>
      <dgm:t>
        <a:bodyPr/>
        <a:lstStyle/>
        <a:p>
          <a:endParaRPr lang="en-US"/>
        </a:p>
      </dgm:t>
    </dgm:pt>
    <dgm:pt modelId="{4CB54435-B8B8-4CD6-86FD-566E62CFF3C1}">
      <dgm:prSet/>
      <dgm:spPr/>
      <dgm:t>
        <a:bodyPr/>
        <a:lstStyle/>
        <a:p>
          <a:r>
            <a:rPr lang="en-US" b="0" i="0" dirty="0"/>
            <a:t>3 min video describing the activity, debrief video</a:t>
          </a:r>
          <a:endParaRPr lang="en-US" dirty="0"/>
        </a:p>
      </dgm:t>
    </dgm:pt>
    <dgm:pt modelId="{6E94E003-1FC7-4F69-A044-33FF02019DDC}" type="parTrans" cxnId="{39C7BEBC-4EB4-4874-BE12-5275A4BC8171}">
      <dgm:prSet/>
      <dgm:spPr/>
      <dgm:t>
        <a:bodyPr/>
        <a:lstStyle/>
        <a:p>
          <a:endParaRPr lang="en-US"/>
        </a:p>
      </dgm:t>
    </dgm:pt>
    <dgm:pt modelId="{1B10FA1B-DF9D-447F-BBAB-C872D925A05B}" type="sibTrans" cxnId="{39C7BEBC-4EB4-4874-BE12-5275A4BC8171}">
      <dgm:prSet/>
      <dgm:spPr/>
      <dgm:t>
        <a:bodyPr/>
        <a:lstStyle/>
        <a:p>
          <a:endParaRPr lang="en-US"/>
        </a:p>
      </dgm:t>
    </dgm:pt>
    <dgm:pt modelId="{2ECF8397-0AD3-4862-8384-12BFFEEF92D6}">
      <dgm:prSet/>
      <dgm:spPr/>
      <dgm:t>
        <a:bodyPr/>
        <a:lstStyle/>
        <a:p>
          <a:r>
            <a:rPr lang="en-US" b="0" i="0"/>
            <a:t>Assignment</a:t>
          </a:r>
          <a:endParaRPr lang="en-US"/>
        </a:p>
      </dgm:t>
    </dgm:pt>
    <dgm:pt modelId="{F2DF8960-F534-403E-8597-E24CFA4B9CAE}" type="parTrans" cxnId="{BF752C51-48B7-4065-8214-6B98C2B6C5E5}">
      <dgm:prSet/>
      <dgm:spPr/>
      <dgm:t>
        <a:bodyPr/>
        <a:lstStyle/>
        <a:p>
          <a:endParaRPr lang="en-US"/>
        </a:p>
      </dgm:t>
    </dgm:pt>
    <dgm:pt modelId="{246A4EB4-90C7-41EB-86E2-268E8C6C1E12}" type="sibTrans" cxnId="{BF752C51-48B7-4065-8214-6B98C2B6C5E5}">
      <dgm:prSet/>
      <dgm:spPr/>
      <dgm:t>
        <a:bodyPr/>
        <a:lstStyle/>
        <a:p>
          <a:endParaRPr lang="en-US"/>
        </a:p>
      </dgm:t>
    </dgm:pt>
    <dgm:pt modelId="{753D722F-4CEB-4448-ADD3-00E46F998BF6}" type="pres">
      <dgm:prSet presAssocID="{CBB5D1AD-8006-4031-A73F-C3B43EBEF225}" presName="linear" presStyleCnt="0">
        <dgm:presLayoutVars>
          <dgm:animLvl val="lvl"/>
          <dgm:resizeHandles val="exact"/>
        </dgm:presLayoutVars>
      </dgm:prSet>
      <dgm:spPr/>
    </dgm:pt>
    <dgm:pt modelId="{B4760ADB-7750-4BA8-BE65-89FE79E41B7F}" type="pres">
      <dgm:prSet presAssocID="{625D0AE0-AE41-4BFD-A455-E86776A6CC94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F60E9A47-236F-4C51-8185-284B68385F46}" type="pres">
      <dgm:prSet presAssocID="{EED54084-D986-441C-A017-A5A4FF6352B7}" presName="spacer" presStyleCnt="0"/>
      <dgm:spPr/>
    </dgm:pt>
    <dgm:pt modelId="{C8C61577-7C22-4BC2-8EF3-0B50A713C253}" type="pres">
      <dgm:prSet presAssocID="{2769A38A-8492-48BC-B055-17E713B6A63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6A42E158-CA55-41AB-BEB9-AD9DC59BE720}" type="pres">
      <dgm:prSet presAssocID="{56FDFC7C-1E38-4EF4-9887-60CA8EB4FEE1}" presName="spacer" presStyleCnt="0"/>
      <dgm:spPr/>
    </dgm:pt>
    <dgm:pt modelId="{7BB53F5E-9DA7-46F6-927A-5F10768C4DC1}" type="pres">
      <dgm:prSet presAssocID="{4C870CEE-1268-4479-B941-D8622FC5D28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5D274F4-524D-4AEA-9D5C-00AC8C93E31F}" type="pres">
      <dgm:prSet presAssocID="{D7A6422A-38C0-4634-B1E1-E7026DADBBF3}" presName="spacer" presStyleCnt="0"/>
      <dgm:spPr/>
    </dgm:pt>
    <dgm:pt modelId="{45DBD0AF-4D52-4ECB-A7EE-6B5CA3007C4D}" type="pres">
      <dgm:prSet presAssocID="{4CB54435-B8B8-4CD6-86FD-566E62CFF3C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9698D49-D718-4275-B141-CCB89F5EEB6C}" type="pres">
      <dgm:prSet presAssocID="{1B10FA1B-DF9D-447F-BBAB-C872D925A05B}" presName="spacer" presStyleCnt="0"/>
      <dgm:spPr/>
    </dgm:pt>
    <dgm:pt modelId="{8DFEE317-F5D4-4E38-A404-E77CAB2A742B}" type="pres">
      <dgm:prSet presAssocID="{2ECF8397-0AD3-4862-8384-12BFFEEF92D6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301F1E10-C946-45A0-996C-5D0685233C89}" type="presOf" srcId="{CBB5D1AD-8006-4031-A73F-C3B43EBEF225}" destId="{753D722F-4CEB-4448-ADD3-00E46F998BF6}" srcOrd="0" destOrd="0" presId="urn:microsoft.com/office/officeart/2005/8/layout/vList2"/>
    <dgm:cxn modelId="{73DEF921-D9A6-4AB6-BCB2-9D888B2A98BA}" type="presOf" srcId="{2ECF8397-0AD3-4862-8384-12BFFEEF92D6}" destId="{8DFEE317-F5D4-4E38-A404-E77CAB2A742B}" srcOrd="0" destOrd="0" presId="urn:microsoft.com/office/officeart/2005/8/layout/vList2"/>
    <dgm:cxn modelId="{C5D19545-0A6C-4A3F-B1C4-675A793FF74F}" type="presOf" srcId="{4CB54435-B8B8-4CD6-86FD-566E62CFF3C1}" destId="{45DBD0AF-4D52-4ECB-A7EE-6B5CA3007C4D}" srcOrd="0" destOrd="0" presId="urn:microsoft.com/office/officeart/2005/8/layout/vList2"/>
    <dgm:cxn modelId="{BF752C51-48B7-4065-8214-6B98C2B6C5E5}" srcId="{CBB5D1AD-8006-4031-A73F-C3B43EBEF225}" destId="{2ECF8397-0AD3-4862-8384-12BFFEEF92D6}" srcOrd="4" destOrd="0" parTransId="{F2DF8960-F534-403E-8597-E24CFA4B9CAE}" sibTransId="{246A4EB4-90C7-41EB-86E2-268E8C6C1E12}"/>
    <dgm:cxn modelId="{43B7EB7B-03DB-44BE-BE17-DDCF02DAD81B}" type="presOf" srcId="{2769A38A-8492-48BC-B055-17E713B6A63C}" destId="{C8C61577-7C22-4BC2-8EF3-0B50A713C253}" srcOrd="0" destOrd="0" presId="urn:microsoft.com/office/officeart/2005/8/layout/vList2"/>
    <dgm:cxn modelId="{33FF5695-4B54-472A-A1AE-2CEDDEC803A4}" type="presOf" srcId="{4C870CEE-1268-4479-B941-D8622FC5D282}" destId="{7BB53F5E-9DA7-46F6-927A-5F10768C4DC1}" srcOrd="0" destOrd="0" presId="urn:microsoft.com/office/officeart/2005/8/layout/vList2"/>
    <dgm:cxn modelId="{D8A78FB5-EC11-4AC2-9573-7EF009A6DA3C}" srcId="{CBB5D1AD-8006-4031-A73F-C3B43EBEF225}" destId="{4C870CEE-1268-4479-B941-D8622FC5D282}" srcOrd="2" destOrd="0" parTransId="{81689E53-646D-4287-9EC8-3F6C41093811}" sibTransId="{D7A6422A-38C0-4634-B1E1-E7026DADBBF3}"/>
    <dgm:cxn modelId="{39C7BEBC-4EB4-4874-BE12-5275A4BC8171}" srcId="{CBB5D1AD-8006-4031-A73F-C3B43EBEF225}" destId="{4CB54435-B8B8-4CD6-86FD-566E62CFF3C1}" srcOrd="3" destOrd="0" parTransId="{6E94E003-1FC7-4F69-A044-33FF02019DDC}" sibTransId="{1B10FA1B-DF9D-447F-BBAB-C872D925A05B}"/>
    <dgm:cxn modelId="{F0BFF7C4-C2A3-4AAE-8E9E-81370941F004}" srcId="{CBB5D1AD-8006-4031-A73F-C3B43EBEF225}" destId="{2769A38A-8492-48BC-B055-17E713B6A63C}" srcOrd="1" destOrd="0" parTransId="{87BA6C9B-43F5-4F6B-8C37-85B9B01F6E53}" sibTransId="{56FDFC7C-1E38-4EF4-9887-60CA8EB4FEE1}"/>
    <dgm:cxn modelId="{A59CCCD8-1418-4AEF-854C-FE912E50B238}" srcId="{CBB5D1AD-8006-4031-A73F-C3B43EBEF225}" destId="{625D0AE0-AE41-4BFD-A455-E86776A6CC94}" srcOrd="0" destOrd="0" parTransId="{B8A36AB4-0118-4F59-93F7-09BEE6C86A92}" sibTransId="{EED54084-D986-441C-A017-A5A4FF6352B7}"/>
    <dgm:cxn modelId="{D6469BE1-33D4-435A-9A26-8804A1B4D47A}" type="presOf" srcId="{625D0AE0-AE41-4BFD-A455-E86776A6CC94}" destId="{B4760ADB-7750-4BA8-BE65-89FE79E41B7F}" srcOrd="0" destOrd="0" presId="urn:microsoft.com/office/officeart/2005/8/layout/vList2"/>
    <dgm:cxn modelId="{F520AFD7-2BFC-43E7-BB3A-3111C1F34C1E}" type="presParOf" srcId="{753D722F-4CEB-4448-ADD3-00E46F998BF6}" destId="{B4760ADB-7750-4BA8-BE65-89FE79E41B7F}" srcOrd="0" destOrd="0" presId="urn:microsoft.com/office/officeart/2005/8/layout/vList2"/>
    <dgm:cxn modelId="{B0C84C60-3387-4444-A1D7-5745A8BBC7E5}" type="presParOf" srcId="{753D722F-4CEB-4448-ADD3-00E46F998BF6}" destId="{F60E9A47-236F-4C51-8185-284B68385F46}" srcOrd="1" destOrd="0" presId="urn:microsoft.com/office/officeart/2005/8/layout/vList2"/>
    <dgm:cxn modelId="{921E032B-E369-4FA3-B110-F1453AD570FB}" type="presParOf" srcId="{753D722F-4CEB-4448-ADD3-00E46F998BF6}" destId="{C8C61577-7C22-4BC2-8EF3-0B50A713C253}" srcOrd="2" destOrd="0" presId="urn:microsoft.com/office/officeart/2005/8/layout/vList2"/>
    <dgm:cxn modelId="{86F72305-413A-4D73-865F-279C7FBAC801}" type="presParOf" srcId="{753D722F-4CEB-4448-ADD3-00E46F998BF6}" destId="{6A42E158-CA55-41AB-BEB9-AD9DC59BE720}" srcOrd="3" destOrd="0" presId="urn:microsoft.com/office/officeart/2005/8/layout/vList2"/>
    <dgm:cxn modelId="{606ACE84-79F1-471D-A7A7-B93FF7615A77}" type="presParOf" srcId="{753D722F-4CEB-4448-ADD3-00E46F998BF6}" destId="{7BB53F5E-9DA7-46F6-927A-5F10768C4DC1}" srcOrd="4" destOrd="0" presId="urn:microsoft.com/office/officeart/2005/8/layout/vList2"/>
    <dgm:cxn modelId="{630F095B-54A8-4E12-858C-E8A3FFAD4554}" type="presParOf" srcId="{753D722F-4CEB-4448-ADD3-00E46F998BF6}" destId="{25D274F4-524D-4AEA-9D5C-00AC8C93E31F}" srcOrd="5" destOrd="0" presId="urn:microsoft.com/office/officeart/2005/8/layout/vList2"/>
    <dgm:cxn modelId="{3721B931-3D32-45ED-B0F5-76471AFBEE3E}" type="presParOf" srcId="{753D722F-4CEB-4448-ADD3-00E46F998BF6}" destId="{45DBD0AF-4D52-4ECB-A7EE-6B5CA3007C4D}" srcOrd="6" destOrd="0" presId="urn:microsoft.com/office/officeart/2005/8/layout/vList2"/>
    <dgm:cxn modelId="{90EA04C8-48BD-4327-B2D1-C052BC5A2CB5}" type="presParOf" srcId="{753D722F-4CEB-4448-ADD3-00E46F998BF6}" destId="{89698D49-D718-4275-B141-CCB89F5EEB6C}" srcOrd="7" destOrd="0" presId="urn:microsoft.com/office/officeart/2005/8/layout/vList2"/>
    <dgm:cxn modelId="{C2F44582-93A0-4EE3-A08F-5044E0777328}" type="presParOf" srcId="{753D722F-4CEB-4448-ADD3-00E46F998BF6}" destId="{8DFEE317-F5D4-4E38-A404-E77CAB2A742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E8DE827-562D-473E-B14C-3658DC93BABC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F02C2265-3165-4B95-A68E-698E36DB0C72}">
      <dgm:prSet/>
      <dgm:spPr/>
      <dgm:t>
        <a:bodyPr/>
        <a:lstStyle/>
        <a:p>
          <a:r>
            <a:rPr lang="en-US"/>
            <a:t>Interview</a:t>
          </a:r>
        </a:p>
      </dgm:t>
    </dgm:pt>
    <dgm:pt modelId="{37EF3202-DE20-4CF7-8012-4FCB3D6B30E6}" type="parTrans" cxnId="{7FDAB7BB-0F20-4CF8-BE0F-A28C2C8CA759}">
      <dgm:prSet/>
      <dgm:spPr/>
      <dgm:t>
        <a:bodyPr/>
        <a:lstStyle/>
        <a:p>
          <a:endParaRPr lang="en-US"/>
        </a:p>
      </dgm:t>
    </dgm:pt>
    <dgm:pt modelId="{5BE4118F-3FA2-41FC-9772-0013ADC8C3C3}" type="sibTrans" cxnId="{7FDAB7BB-0F20-4CF8-BE0F-A28C2C8CA759}">
      <dgm:prSet/>
      <dgm:spPr/>
      <dgm:t>
        <a:bodyPr/>
        <a:lstStyle/>
        <a:p>
          <a:endParaRPr lang="en-US"/>
        </a:p>
      </dgm:t>
    </dgm:pt>
    <dgm:pt modelId="{CC016ABB-4022-43F3-BD64-5507F609BBD3}">
      <dgm:prSet/>
      <dgm:spPr/>
      <dgm:t>
        <a:bodyPr/>
        <a:lstStyle/>
        <a:p>
          <a:r>
            <a:rPr lang="en-US"/>
            <a:t>Interview a local entrepreneur</a:t>
          </a:r>
        </a:p>
      </dgm:t>
    </dgm:pt>
    <dgm:pt modelId="{4154390A-B70D-4B2D-B054-9D27ACC578C3}" type="parTrans" cxnId="{51F697C3-8F44-48FB-BFA5-F6591A2B50A4}">
      <dgm:prSet/>
      <dgm:spPr/>
      <dgm:t>
        <a:bodyPr/>
        <a:lstStyle/>
        <a:p>
          <a:endParaRPr lang="en-US"/>
        </a:p>
      </dgm:t>
    </dgm:pt>
    <dgm:pt modelId="{5C9F06D2-17BD-4E9E-AF8E-92DDFE048BC9}" type="sibTrans" cxnId="{51F697C3-8F44-48FB-BFA5-F6591A2B50A4}">
      <dgm:prSet/>
      <dgm:spPr/>
      <dgm:t>
        <a:bodyPr/>
        <a:lstStyle/>
        <a:p>
          <a:endParaRPr lang="en-US"/>
        </a:p>
      </dgm:t>
    </dgm:pt>
    <dgm:pt modelId="{7D56F45B-692E-4298-83A3-FC01095DCA74}">
      <dgm:prSet/>
      <dgm:spPr/>
      <dgm:t>
        <a:bodyPr/>
        <a:lstStyle/>
        <a:p>
          <a:r>
            <a:rPr lang="en-US"/>
            <a:t>Team</a:t>
          </a:r>
        </a:p>
      </dgm:t>
    </dgm:pt>
    <dgm:pt modelId="{E4101F2E-006B-402A-AB1E-8FDA63C50655}" type="parTrans" cxnId="{398A2AC2-ACD2-4C84-944E-9E04358EC380}">
      <dgm:prSet/>
      <dgm:spPr/>
      <dgm:t>
        <a:bodyPr/>
        <a:lstStyle/>
        <a:p>
          <a:endParaRPr lang="en-US"/>
        </a:p>
      </dgm:t>
    </dgm:pt>
    <dgm:pt modelId="{D8FB4EC7-5F0D-42BB-9577-D786566CB818}" type="sibTrans" cxnId="{398A2AC2-ACD2-4C84-944E-9E04358EC380}">
      <dgm:prSet/>
      <dgm:spPr/>
      <dgm:t>
        <a:bodyPr/>
        <a:lstStyle/>
        <a:p>
          <a:endParaRPr lang="en-US"/>
        </a:p>
      </dgm:t>
    </dgm:pt>
    <dgm:pt modelId="{B85871A2-EA81-4635-ADEE-45AE78503B1B}">
      <dgm:prSet/>
      <dgm:spPr/>
      <dgm:t>
        <a:bodyPr/>
        <a:lstStyle/>
        <a:p>
          <a:r>
            <a:rPr lang="en-US"/>
            <a:t>Team activity – Design a backpack</a:t>
          </a:r>
        </a:p>
      </dgm:t>
    </dgm:pt>
    <dgm:pt modelId="{2D7DB84A-A663-4190-B88D-8AE08F316813}" type="parTrans" cxnId="{2D356B01-DCFD-466C-A45B-354184A2DC2A}">
      <dgm:prSet/>
      <dgm:spPr/>
      <dgm:t>
        <a:bodyPr/>
        <a:lstStyle/>
        <a:p>
          <a:endParaRPr lang="en-US"/>
        </a:p>
      </dgm:t>
    </dgm:pt>
    <dgm:pt modelId="{926E8126-774D-4D81-88C2-A8BF94EF2FCA}" type="sibTrans" cxnId="{2D356B01-DCFD-466C-A45B-354184A2DC2A}">
      <dgm:prSet/>
      <dgm:spPr/>
      <dgm:t>
        <a:bodyPr/>
        <a:lstStyle/>
        <a:p>
          <a:endParaRPr lang="en-US"/>
        </a:p>
      </dgm:t>
    </dgm:pt>
    <dgm:pt modelId="{0B4B84B2-A543-4E73-AE8A-758B8D91610D}">
      <dgm:prSet/>
      <dgm:spPr/>
      <dgm:t>
        <a:bodyPr/>
        <a:lstStyle/>
        <a:p>
          <a:r>
            <a:rPr lang="en-US"/>
            <a:t>Analyze</a:t>
          </a:r>
        </a:p>
      </dgm:t>
    </dgm:pt>
    <dgm:pt modelId="{0E168B28-38D3-4E87-84C2-E201B70A486F}" type="parTrans" cxnId="{8F6B3690-EFA4-4DBC-B0F1-77C8D3038554}">
      <dgm:prSet/>
      <dgm:spPr/>
      <dgm:t>
        <a:bodyPr/>
        <a:lstStyle/>
        <a:p>
          <a:endParaRPr lang="en-US"/>
        </a:p>
      </dgm:t>
    </dgm:pt>
    <dgm:pt modelId="{D3746CEA-83E3-4066-8FC6-FD605D5BFEC0}" type="sibTrans" cxnId="{8F6B3690-EFA4-4DBC-B0F1-77C8D3038554}">
      <dgm:prSet/>
      <dgm:spPr/>
      <dgm:t>
        <a:bodyPr/>
        <a:lstStyle/>
        <a:p>
          <a:endParaRPr lang="en-US"/>
        </a:p>
      </dgm:t>
    </dgm:pt>
    <dgm:pt modelId="{C5F3DD49-9CC4-48DE-A7E9-463D2981F51E}">
      <dgm:prSet/>
      <dgm:spPr/>
      <dgm:t>
        <a:bodyPr/>
        <a:lstStyle/>
        <a:p>
          <a:r>
            <a:rPr lang="en-US"/>
            <a:t>Analyze the communication style of your favorite entrepreneur</a:t>
          </a:r>
        </a:p>
      </dgm:t>
    </dgm:pt>
    <dgm:pt modelId="{72976A3D-5757-4027-B8D1-3DFFB7037B1A}" type="parTrans" cxnId="{5278E7FE-9B70-46A3-B4AD-06036D35AE8A}">
      <dgm:prSet/>
      <dgm:spPr/>
      <dgm:t>
        <a:bodyPr/>
        <a:lstStyle/>
        <a:p>
          <a:endParaRPr lang="en-US"/>
        </a:p>
      </dgm:t>
    </dgm:pt>
    <dgm:pt modelId="{623C45AF-C799-47C7-AE7C-B687A81C7477}" type="sibTrans" cxnId="{5278E7FE-9B70-46A3-B4AD-06036D35AE8A}">
      <dgm:prSet/>
      <dgm:spPr/>
      <dgm:t>
        <a:bodyPr/>
        <a:lstStyle/>
        <a:p>
          <a:endParaRPr lang="en-US"/>
        </a:p>
      </dgm:t>
    </dgm:pt>
    <dgm:pt modelId="{C95E6797-0015-47E5-B70C-1BEF96F9824C}">
      <dgm:prSet/>
      <dgm:spPr/>
      <dgm:t>
        <a:bodyPr/>
        <a:lstStyle/>
        <a:p>
          <a:r>
            <a:rPr lang="en-US"/>
            <a:t>Craft</a:t>
          </a:r>
        </a:p>
      </dgm:t>
    </dgm:pt>
    <dgm:pt modelId="{D375F61C-1D3F-425C-9ED8-FD5BE0AE50E3}" type="parTrans" cxnId="{4375F2B9-5760-4299-8550-36C8A1FA4BAE}">
      <dgm:prSet/>
      <dgm:spPr/>
      <dgm:t>
        <a:bodyPr/>
        <a:lstStyle/>
        <a:p>
          <a:endParaRPr lang="en-US"/>
        </a:p>
      </dgm:t>
    </dgm:pt>
    <dgm:pt modelId="{D452501C-C877-4827-9172-B819089C0B76}" type="sibTrans" cxnId="{4375F2B9-5760-4299-8550-36C8A1FA4BAE}">
      <dgm:prSet/>
      <dgm:spPr/>
      <dgm:t>
        <a:bodyPr/>
        <a:lstStyle/>
        <a:p>
          <a:endParaRPr lang="en-US"/>
        </a:p>
      </dgm:t>
    </dgm:pt>
    <dgm:pt modelId="{4B91AB97-FC1B-49F8-9BFE-287A1D26A1BE}">
      <dgm:prSet/>
      <dgm:spPr/>
      <dgm:t>
        <a:bodyPr/>
        <a:lstStyle/>
        <a:p>
          <a:r>
            <a:rPr lang="en-US"/>
            <a:t>Craft an elevator pitch</a:t>
          </a:r>
        </a:p>
      </dgm:t>
    </dgm:pt>
    <dgm:pt modelId="{361E3AD9-5B4A-4F4B-823D-9AE6AEDE0F3E}" type="parTrans" cxnId="{5FA45279-CDC6-4BF9-B50B-12061A87066B}">
      <dgm:prSet/>
      <dgm:spPr/>
      <dgm:t>
        <a:bodyPr/>
        <a:lstStyle/>
        <a:p>
          <a:endParaRPr lang="en-US"/>
        </a:p>
      </dgm:t>
    </dgm:pt>
    <dgm:pt modelId="{938B9870-7545-4240-911A-872144CE197F}" type="sibTrans" cxnId="{5FA45279-CDC6-4BF9-B50B-12061A87066B}">
      <dgm:prSet/>
      <dgm:spPr/>
      <dgm:t>
        <a:bodyPr/>
        <a:lstStyle/>
        <a:p>
          <a:endParaRPr lang="en-US"/>
        </a:p>
      </dgm:t>
    </dgm:pt>
    <dgm:pt modelId="{96447E5B-0DAE-43AA-A803-31C1C53C78B0}">
      <dgm:prSet/>
      <dgm:spPr/>
      <dgm:t>
        <a:bodyPr/>
        <a:lstStyle/>
        <a:p>
          <a:r>
            <a:rPr lang="en-US"/>
            <a:t>Make</a:t>
          </a:r>
        </a:p>
      </dgm:t>
    </dgm:pt>
    <dgm:pt modelId="{F19C6ADC-6987-40AD-B4C4-984F9FC43A7D}" type="parTrans" cxnId="{4CD42F19-BF7F-4EAA-94D6-55B12DE75DAC}">
      <dgm:prSet/>
      <dgm:spPr/>
      <dgm:t>
        <a:bodyPr/>
        <a:lstStyle/>
        <a:p>
          <a:endParaRPr lang="en-US"/>
        </a:p>
      </dgm:t>
    </dgm:pt>
    <dgm:pt modelId="{89A8DAA0-1AAA-469D-AAE9-4D9C701123CF}" type="sibTrans" cxnId="{4CD42F19-BF7F-4EAA-94D6-55B12DE75DAC}">
      <dgm:prSet/>
      <dgm:spPr/>
      <dgm:t>
        <a:bodyPr/>
        <a:lstStyle/>
        <a:p>
          <a:endParaRPr lang="en-US"/>
        </a:p>
      </dgm:t>
    </dgm:pt>
    <dgm:pt modelId="{4BD77D43-DE58-41D0-B1BE-5AE589FE830C}">
      <dgm:prSet/>
      <dgm:spPr/>
      <dgm:t>
        <a:bodyPr/>
        <a:lstStyle/>
        <a:p>
          <a:r>
            <a:rPr lang="en-US"/>
            <a:t>Make a Draft Action Plan</a:t>
          </a:r>
        </a:p>
      </dgm:t>
    </dgm:pt>
    <dgm:pt modelId="{EF3134F9-3423-45AE-BC02-DC2BEA39CD5A}" type="parTrans" cxnId="{847B5CBB-7C2C-48B2-8BCB-F4F7EB0825E6}">
      <dgm:prSet/>
      <dgm:spPr/>
      <dgm:t>
        <a:bodyPr/>
        <a:lstStyle/>
        <a:p>
          <a:endParaRPr lang="en-US"/>
        </a:p>
      </dgm:t>
    </dgm:pt>
    <dgm:pt modelId="{74C56ABB-B798-49FE-B775-33783FDE72F8}" type="sibTrans" cxnId="{847B5CBB-7C2C-48B2-8BCB-F4F7EB0825E6}">
      <dgm:prSet/>
      <dgm:spPr/>
      <dgm:t>
        <a:bodyPr/>
        <a:lstStyle/>
        <a:p>
          <a:endParaRPr lang="en-US"/>
        </a:p>
      </dgm:t>
    </dgm:pt>
    <dgm:pt modelId="{35C2C98D-6DD3-4522-8851-81D6514BC6A3}" type="pres">
      <dgm:prSet presAssocID="{2E8DE827-562D-473E-B14C-3658DC93BABC}" presName="Name0" presStyleCnt="0">
        <dgm:presLayoutVars>
          <dgm:dir/>
          <dgm:animLvl val="lvl"/>
          <dgm:resizeHandles val="exact"/>
        </dgm:presLayoutVars>
      </dgm:prSet>
      <dgm:spPr/>
    </dgm:pt>
    <dgm:pt modelId="{AEFE1C71-68FD-4F39-A641-1D2571528E18}" type="pres">
      <dgm:prSet presAssocID="{96447E5B-0DAE-43AA-A803-31C1C53C78B0}" presName="boxAndChildren" presStyleCnt="0"/>
      <dgm:spPr/>
    </dgm:pt>
    <dgm:pt modelId="{F0BE5B45-E76B-4159-A61D-63D6FC70B68E}" type="pres">
      <dgm:prSet presAssocID="{96447E5B-0DAE-43AA-A803-31C1C53C78B0}" presName="parentTextBox" presStyleLbl="alignNode1" presStyleIdx="0" presStyleCnt="5"/>
      <dgm:spPr/>
    </dgm:pt>
    <dgm:pt modelId="{000423CA-BC4A-4E20-BE0A-2607291922C4}" type="pres">
      <dgm:prSet presAssocID="{96447E5B-0DAE-43AA-A803-31C1C53C78B0}" presName="descendantBox" presStyleLbl="bgAccFollowNode1" presStyleIdx="0" presStyleCnt="5"/>
      <dgm:spPr/>
    </dgm:pt>
    <dgm:pt modelId="{25AA094F-35CD-41F9-BBB7-237C5DC48418}" type="pres">
      <dgm:prSet presAssocID="{D452501C-C877-4827-9172-B819089C0B76}" presName="sp" presStyleCnt="0"/>
      <dgm:spPr/>
    </dgm:pt>
    <dgm:pt modelId="{F8F080C7-7488-4CD4-9E61-D4296FD33AC3}" type="pres">
      <dgm:prSet presAssocID="{C95E6797-0015-47E5-B70C-1BEF96F9824C}" presName="arrowAndChildren" presStyleCnt="0"/>
      <dgm:spPr/>
    </dgm:pt>
    <dgm:pt modelId="{E47AD2F3-052C-466F-B918-A47773C51B02}" type="pres">
      <dgm:prSet presAssocID="{C95E6797-0015-47E5-B70C-1BEF96F9824C}" presName="parentTextArrow" presStyleLbl="node1" presStyleIdx="0" presStyleCnt="0"/>
      <dgm:spPr/>
    </dgm:pt>
    <dgm:pt modelId="{3F4BA6AC-9022-4149-A450-6C8843FAB475}" type="pres">
      <dgm:prSet presAssocID="{C95E6797-0015-47E5-B70C-1BEF96F9824C}" presName="arrow" presStyleLbl="alignNode1" presStyleIdx="1" presStyleCnt="5"/>
      <dgm:spPr/>
    </dgm:pt>
    <dgm:pt modelId="{26C3B61C-5F96-4DBC-8587-62BFAAD0B8BB}" type="pres">
      <dgm:prSet presAssocID="{C95E6797-0015-47E5-B70C-1BEF96F9824C}" presName="descendantArrow" presStyleLbl="bgAccFollowNode1" presStyleIdx="1" presStyleCnt="5"/>
      <dgm:spPr/>
    </dgm:pt>
    <dgm:pt modelId="{94C03B09-9172-4435-9FDC-715865F5D9C7}" type="pres">
      <dgm:prSet presAssocID="{D3746CEA-83E3-4066-8FC6-FD605D5BFEC0}" presName="sp" presStyleCnt="0"/>
      <dgm:spPr/>
    </dgm:pt>
    <dgm:pt modelId="{02D5BBD7-0017-492A-A778-1C73AD65E1F4}" type="pres">
      <dgm:prSet presAssocID="{0B4B84B2-A543-4E73-AE8A-758B8D91610D}" presName="arrowAndChildren" presStyleCnt="0"/>
      <dgm:spPr/>
    </dgm:pt>
    <dgm:pt modelId="{0913B46E-0E78-4A78-889C-3977CFEEA251}" type="pres">
      <dgm:prSet presAssocID="{0B4B84B2-A543-4E73-AE8A-758B8D91610D}" presName="parentTextArrow" presStyleLbl="node1" presStyleIdx="0" presStyleCnt="0"/>
      <dgm:spPr/>
    </dgm:pt>
    <dgm:pt modelId="{300BF555-EAC3-41D5-9BAB-7205EFD68E86}" type="pres">
      <dgm:prSet presAssocID="{0B4B84B2-A543-4E73-AE8A-758B8D91610D}" presName="arrow" presStyleLbl="alignNode1" presStyleIdx="2" presStyleCnt="5"/>
      <dgm:spPr/>
    </dgm:pt>
    <dgm:pt modelId="{38D2378D-9D1E-4686-AFE0-DF9DE749D7AA}" type="pres">
      <dgm:prSet presAssocID="{0B4B84B2-A543-4E73-AE8A-758B8D91610D}" presName="descendantArrow" presStyleLbl="bgAccFollowNode1" presStyleIdx="2" presStyleCnt="5"/>
      <dgm:spPr/>
    </dgm:pt>
    <dgm:pt modelId="{942FADF0-D37F-450D-BDC5-9B7E740DB6A8}" type="pres">
      <dgm:prSet presAssocID="{D8FB4EC7-5F0D-42BB-9577-D786566CB818}" presName="sp" presStyleCnt="0"/>
      <dgm:spPr/>
    </dgm:pt>
    <dgm:pt modelId="{294B9BA0-6F94-40AF-82EE-21823A501470}" type="pres">
      <dgm:prSet presAssocID="{7D56F45B-692E-4298-83A3-FC01095DCA74}" presName="arrowAndChildren" presStyleCnt="0"/>
      <dgm:spPr/>
    </dgm:pt>
    <dgm:pt modelId="{7C50686B-D0AF-4E5C-BBEF-50A65899DC42}" type="pres">
      <dgm:prSet presAssocID="{7D56F45B-692E-4298-83A3-FC01095DCA74}" presName="parentTextArrow" presStyleLbl="node1" presStyleIdx="0" presStyleCnt="0"/>
      <dgm:spPr/>
    </dgm:pt>
    <dgm:pt modelId="{F5FF75AA-1C19-4977-9BEE-FA3B5A91BC98}" type="pres">
      <dgm:prSet presAssocID="{7D56F45B-692E-4298-83A3-FC01095DCA74}" presName="arrow" presStyleLbl="alignNode1" presStyleIdx="3" presStyleCnt="5"/>
      <dgm:spPr/>
    </dgm:pt>
    <dgm:pt modelId="{A87ECCA7-1F1B-4BD7-8A5C-CB9D3EB8BDA9}" type="pres">
      <dgm:prSet presAssocID="{7D56F45B-692E-4298-83A3-FC01095DCA74}" presName="descendantArrow" presStyleLbl="bgAccFollowNode1" presStyleIdx="3" presStyleCnt="5"/>
      <dgm:spPr/>
    </dgm:pt>
    <dgm:pt modelId="{3234C290-E404-4EFE-9608-3CD29B140226}" type="pres">
      <dgm:prSet presAssocID="{5BE4118F-3FA2-41FC-9772-0013ADC8C3C3}" presName="sp" presStyleCnt="0"/>
      <dgm:spPr/>
    </dgm:pt>
    <dgm:pt modelId="{8CA1CAEB-0015-4E6B-B130-2190CD058249}" type="pres">
      <dgm:prSet presAssocID="{F02C2265-3165-4B95-A68E-698E36DB0C72}" presName="arrowAndChildren" presStyleCnt="0"/>
      <dgm:spPr/>
    </dgm:pt>
    <dgm:pt modelId="{B5323CB4-9CC4-4143-8CE9-822F2CD1932F}" type="pres">
      <dgm:prSet presAssocID="{F02C2265-3165-4B95-A68E-698E36DB0C72}" presName="parentTextArrow" presStyleLbl="node1" presStyleIdx="0" presStyleCnt="0"/>
      <dgm:spPr/>
    </dgm:pt>
    <dgm:pt modelId="{7F3A0EFA-1AB0-4490-ABEC-BB278440F5F2}" type="pres">
      <dgm:prSet presAssocID="{F02C2265-3165-4B95-A68E-698E36DB0C72}" presName="arrow" presStyleLbl="alignNode1" presStyleIdx="4" presStyleCnt="5"/>
      <dgm:spPr/>
    </dgm:pt>
    <dgm:pt modelId="{E7EAF1A0-2943-4A0E-96B7-390A98114A89}" type="pres">
      <dgm:prSet presAssocID="{F02C2265-3165-4B95-A68E-698E36DB0C72}" presName="descendantArrow" presStyleLbl="bgAccFollowNode1" presStyleIdx="4" presStyleCnt="5"/>
      <dgm:spPr/>
    </dgm:pt>
  </dgm:ptLst>
  <dgm:cxnLst>
    <dgm:cxn modelId="{2D356B01-DCFD-466C-A45B-354184A2DC2A}" srcId="{7D56F45B-692E-4298-83A3-FC01095DCA74}" destId="{B85871A2-EA81-4635-ADEE-45AE78503B1B}" srcOrd="0" destOrd="0" parTransId="{2D7DB84A-A663-4190-B88D-8AE08F316813}" sibTransId="{926E8126-774D-4D81-88C2-A8BF94EF2FCA}"/>
    <dgm:cxn modelId="{5C4C7B04-03E1-4162-B85B-74E9410DF535}" type="presOf" srcId="{F02C2265-3165-4B95-A68E-698E36DB0C72}" destId="{7F3A0EFA-1AB0-4490-ABEC-BB278440F5F2}" srcOrd="1" destOrd="0" presId="urn:microsoft.com/office/officeart/2016/7/layout/VerticalDownArrowProcess"/>
    <dgm:cxn modelId="{82923D0C-A425-45B3-92D2-84816F05D970}" type="presOf" srcId="{7D56F45B-692E-4298-83A3-FC01095DCA74}" destId="{F5FF75AA-1C19-4977-9BEE-FA3B5A91BC98}" srcOrd="1" destOrd="0" presId="urn:microsoft.com/office/officeart/2016/7/layout/VerticalDownArrowProcess"/>
    <dgm:cxn modelId="{98456512-5C90-4F48-9AE0-C18D4BB8DE9C}" type="presOf" srcId="{0B4B84B2-A543-4E73-AE8A-758B8D91610D}" destId="{300BF555-EAC3-41D5-9BAB-7205EFD68E86}" srcOrd="1" destOrd="0" presId="urn:microsoft.com/office/officeart/2016/7/layout/VerticalDownArrowProcess"/>
    <dgm:cxn modelId="{4CD42F19-BF7F-4EAA-94D6-55B12DE75DAC}" srcId="{2E8DE827-562D-473E-B14C-3658DC93BABC}" destId="{96447E5B-0DAE-43AA-A803-31C1C53C78B0}" srcOrd="4" destOrd="0" parTransId="{F19C6ADC-6987-40AD-B4C4-984F9FC43A7D}" sibTransId="{89A8DAA0-1AAA-469D-AAE9-4D9C701123CF}"/>
    <dgm:cxn modelId="{5F589C1A-DE36-4DC5-9BA2-4BEA2A70119A}" type="presOf" srcId="{4B91AB97-FC1B-49F8-9BFE-287A1D26A1BE}" destId="{26C3B61C-5F96-4DBC-8587-62BFAAD0B8BB}" srcOrd="0" destOrd="0" presId="urn:microsoft.com/office/officeart/2016/7/layout/VerticalDownArrowProcess"/>
    <dgm:cxn modelId="{1987D232-7D48-4508-BF1F-3E52C9849797}" type="presOf" srcId="{7D56F45B-692E-4298-83A3-FC01095DCA74}" destId="{7C50686B-D0AF-4E5C-BBEF-50A65899DC42}" srcOrd="0" destOrd="0" presId="urn:microsoft.com/office/officeart/2016/7/layout/VerticalDownArrowProcess"/>
    <dgm:cxn modelId="{C300CF39-0E96-46FB-A0E5-82DB0550FA2A}" type="presOf" srcId="{C5F3DD49-9CC4-48DE-A7E9-463D2981F51E}" destId="{38D2378D-9D1E-4686-AFE0-DF9DE749D7AA}" srcOrd="0" destOrd="0" presId="urn:microsoft.com/office/officeart/2016/7/layout/VerticalDownArrowProcess"/>
    <dgm:cxn modelId="{99AFD43A-2832-4981-9B50-86D2E49CEEE0}" type="presOf" srcId="{96447E5B-0DAE-43AA-A803-31C1C53C78B0}" destId="{F0BE5B45-E76B-4159-A61D-63D6FC70B68E}" srcOrd="0" destOrd="0" presId="urn:microsoft.com/office/officeart/2016/7/layout/VerticalDownArrowProcess"/>
    <dgm:cxn modelId="{A5DC9B3F-A3C0-402D-9209-70C271491598}" type="presOf" srcId="{2E8DE827-562D-473E-B14C-3658DC93BABC}" destId="{35C2C98D-6DD3-4522-8851-81D6514BC6A3}" srcOrd="0" destOrd="0" presId="urn:microsoft.com/office/officeart/2016/7/layout/VerticalDownArrowProcess"/>
    <dgm:cxn modelId="{C9F9124B-579C-4E2B-8897-B894F0174E24}" type="presOf" srcId="{0B4B84B2-A543-4E73-AE8A-758B8D91610D}" destId="{0913B46E-0E78-4A78-889C-3977CFEEA251}" srcOrd="0" destOrd="0" presId="urn:microsoft.com/office/officeart/2016/7/layout/VerticalDownArrowProcess"/>
    <dgm:cxn modelId="{ED925D6E-74EB-475F-B96D-B5D88E60749F}" type="presOf" srcId="{C95E6797-0015-47E5-B70C-1BEF96F9824C}" destId="{3F4BA6AC-9022-4149-A450-6C8843FAB475}" srcOrd="1" destOrd="0" presId="urn:microsoft.com/office/officeart/2016/7/layout/VerticalDownArrowProcess"/>
    <dgm:cxn modelId="{343F0170-340F-43A7-9CE8-FCEA62CD4C70}" type="presOf" srcId="{C95E6797-0015-47E5-B70C-1BEF96F9824C}" destId="{E47AD2F3-052C-466F-B918-A47773C51B02}" srcOrd="0" destOrd="0" presId="urn:microsoft.com/office/officeart/2016/7/layout/VerticalDownArrowProcess"/>
    <dgm:cxn modelId="{5FA45279-CDC6-4BF9-B50B-12061A87066B}" srcId="{C95E6797-0015-47E5-B70C-1BEF96F9824C}" destId="{4B91AB97-FC1B-49F8-9BFE-287A1D26A1BE}" srcOrd="0" destOrd="0" parTransId="{361E3AD9-5B4A-4F4B-823D-9AE6AEDE0F3E}" sibTransId="{938B9870-7545-4240-911A-872144CE197F}"/>
    <dgm:cxn modelId="{8F6B3690-EFA4-4DBC-B0F1-77C8D3038554}" srcId="{2E8DE827-562D-473E-B14C-3658DC93BABC}" destId="{0B4B84B2-A543-4E73-AE8A-758B8D91610D}" srcOrd="2" destOrd="0" parTransId="{0E168B28-38D3-4E87-84C2-E201B70A486F}" sibTransId="{D3746CEA-83E3-4066-8FC6-FD605D5BFEC0}"/>
    <dgm:cxn modelId="{9BD20B9D-EE7C-4D47-B0CF-6D5FA6198D04}" type="presOf" srcId="{CC016ABB-4022-43F3-BD64-5507F609BBD3}" destId="{E7EAF1A0-2943-4A0E-96B7-390A98114A89}" srcOrd="0" destOrd="0" presId="urn:microsoft.com/office/officeart/2016/7/layout/VerticalDownArrowProcess"/>
    <dgm:cxn modelId="{105FB1A8-53C7-411E-B2B1-7F111A4606F2}" type="presOf" srcId="{F02C2265-3165-4B95-A68E-698E36DB0C72}" destId="{B5323CB4-9CC4-4143-8CE9-822F2CD1932F}" srcOrd="0" destOrd="0" presId="urn:microsoft.com/office/officeart/2016/7/layout/VerticalDownArrowProcess"/>
    <dgm:cxn modelId="{4375F2B9-5760-4299-8550-36C8A1FA4BAE}" srcId="{2E8DE827-562D-473E-B14C-3658DC93BABC}" destId="{C95E6797-0015-47E5-B70C-1BEF96F9824C}" srcOrd="3" destOrd="0" parTransId="{D375F61C-1D3F-425C-9ED8-FD5BE0AE50E3}" sibTransId="{D452501C-C877-4827-9172-B819089C0B76}"/>
    <dgm:cxn modelId="{847B5CBB-7C2C-48B2-8BCB-F4F7EB0825E6}" srcId="{96447E5B-0DAE-43AA-A803-31C1C53C78B0}" destId="{4BD77D43-DE58-41D0-B1BE-5AE589FE830C}" srcOrd="0" destOrd="0" parTransId="{EF3134F9-3423-45AE-BC02-DC2BEA39CD5A}" sibTransId="{74C56ABB-B798-49FE-B775-33783FDE72F8}"/>
    <dgm:cxn modelId="{7FDAB7BB-0F20-4CF8-BE0F-A28C2C8CA759}" srcId="{2E8DE827-562D-473E-B14C-3658DC93BABC}" destId="{F02C2265-3165-4B95-A68E-698E36DB0C72}" srcOrd="0" destOrd="0" parTransId="{37EF3202-DE20-4CF7-8012-4FCB3D6B30E6}" sibTransId="{5BE4118F-3FA2-41FC-9772-0013ADC8C3C3}"/>
    <dgm:cxn modelId="{03464ABC-1F73-4FAD-B190-D58D7DF9D451}" type="presOf" srcId="{4BD77D43-DE58-41D0-B1BE-5AE589FE830C}" destId="{000423CA-BC4A-4E20-BE0A-2607291922C4}" srcOrd="0" destOrd="0" presId="urn:microsoft.com/office/officeart/2016/7/layout/VerticalDownArrowProcess"/>
    <dgm:cxn modelId="{398A2AC2-ACD2-4C84-944E-9E04358EC380}" srcId="{2E8DE827-562D-473E-B14C-3658DC93BABC}" destId="{7D56F45B-692E-4298-83A3-FC01095DCA74}" srcOrd="1" destOrd="0" parTransId="{E4101F2E-006B-402A-AB1E-8FDA63C50655}" sibTransId="{D8FB4EC7-5F0D-42BB-9577-D786566CB818}"/>
    <dgm:cxn modelId="{51F697C3-8F44-48FB-BFA5-F6591A2B50A4}" srcId="{F02C2265-3165-4B95-A68E-698E36DB0C72}" destId="{CC016ABB-4022-43F3-BD64-5507F609BBD3}" srcOrd="0" destOrd="0" parTransId="{4154390A-B70D-4B2D-B054-9D27ACC578C3}" sibTransId="{5C9F06D2-17BD-4E9E-AF8E-92DDFE048BC9}"/>
    <dgm:cxn modelId="{BA298CEC-B607-4C01-8EE9-E60B1721A129}" type="presOf" srcId="{B85871A2-EA81-4635-ADEE-45AE78503B1B}" destId="{A87ECCA7-1F1B-4BD7-8A5C-CB9D3EB8BDA9}" srcOrd="0" destOrd="0" presId="urn:microsoft.com/office/officeart/2016/7/layout/VerticalDownArrowProcess"/>
    <dgm:cxn modelId="{5278E7FE-9B70-46A3-B4AD-06036D35AE8A}" srcId="{0B4B84B2-A543-4E73-AE8A-758B8D91610D}" destId="{C5F3DD49-9CC4-48DE-A7E9-463D2981F51E}" srcOrd="0" destOrd="0" parTransId="{72976A3D-5757-4027-B8D1-3DFFB7037B1A}" sibTransId="{623C45AF-C799-47C7-AE7C-B687A81C7477}"/>
    <dgm:cxn modelId="{6FE14592-7B6D-4579-98CF-94EA374E09C1}" type="presParOf" srcId="{35C2C98D-6DD3-4522-8851-81D6514BC6A3}" destId="{AEFE1C71-68FD-4F39-A641-1D2571528E18}" srcOrd="0" destOrd="0" presId="urn:microsoft.com/office/officeart/2016/7/layout/VerticalDownArrowProcess"/>
    <dgm:cxn modelId="{3C71A615-C68F-4E54-A179-5AED8807CA67}" type="presParOf" srcId="{AEFE1C71-68FD-4F39-A641-1D2571528E18}" destId="{F0BE5B45-E76B-4159-A61D-63D6FC70B68E}" srcOrd="0" destOrd="0" presId="urn:microsoft.com/office/officeart/2016/7/layout/VerticalDownArrowProcess"/>
    <dgm:cxn modelId="{5855A43B-3805-4B22-948E-79F19D17DD36}" type="presParOf" srcId="{AEFE1C71-68FD-4F39-A641-1D2571528E18}" destId="{000423CA-BC4A-4E20-BE0A-2607291922C4}" srcOrd="1" destOrd="0" presId="urn:microsoft.com/office/officeart/2016/7/layout/VerticalDownArrowProcess"/>
    <dgm:cxn modelId="{EA389D0B-754B-4D43-A5BA-7611DCF92250}" type="presParOf" srcId="{35C2C98D-6DD3-4522-8851-81D6514BC6A3}" destId="{25AA094F-35CD-41F9-BBB7-237C5DC48418}" srcOrd="1" destOrd="0" presId="urn:microsoft.com/office/officeart/2016/7/layout/VerticalDownArrowProcess"/>
    <dgm:cxn modelId="{9FFA6926-E33A-469E-B0C3-8C14CD72E9BB}" type="presParOf" srcId="{35C2C98D-6DD3-4522-8851-81D6514BC6A3}" destId="{F8F080C7-7488-4CD4-9E61-D4296FD33AC3}" srcOrd="2" destOrd="0" presId="urn:microsoft.com/office/officeart/2016/7/layout/VerticalDownArrowProcess"/>
    <dgm:cxn modelId="{940528C3-D233-4E29-AD46-64924609136C}" type="presParOf" srcId="{F8F080C7-7488-4CD4-9E61-D4296FD33AC3}" destId="{E47AD2F3-052C-466F-B918-A47773C51B02}" srcOrd="0" destOrd="0" presId="urn:microsoft.com/office/officeart/2016/7/layout/VerticalDownArrowProcess"/>
    <dgm:cxn modelId="{1F32FA38-2545-480C-923A-E59ACF47FA21}" type="presParOf" srcId="{F8F080C7-7488-4CD4-9E61-D4296FD33AC3}" destId="{3F4BA6AC-9022-4149-A450-6C8843FAB475}" srcOrd="1" destOrd="0" presId="urn:microsoft.com/office/officeart/2016/7/layout/VerticalDownArrowProcess"/>
    <dgm:cxn modelId="{23443572-97EC-4B84-8CCE-1CD64A0C5272}" type="presParOf" srcId="{F8F080C7-7488-4CD4-9E61-D4296FD33AC3}" destId="{26C3B61C-5F96-4DBC-8587-62BFAAD0B8BB}" srcOrd="2" destOrd="0" presId="urn:microsoft.com/office/officeart/2016/7/layout/VerticalDownArrowProcess"/>
    <dgm:cxn modelId="{673FC294-2D60-48FD-90B6-BDFEBCD7D919}" type="presParOf" srcId="{35C2C98D-6DD3-4522-8851-81D6514BC6A3}" destId="{94C03B09-9172-4435-9FDC-715865F5D9C7}" srcOrd="3" destOrd="0" presId="urn:microsoft.com/office/officeart/2016/7/layout/VerticalDownArrowProcess"/>
    <dgm:cxn modelId="{64A173C1-AA15-4F48-9563-CC39622EF0F2}" type="presParOf" srcId="{35C2C98D-6DD3-4522-8851-81D6514BC6A3}" destId="{02D5BBD7-0017-492A-A778-1C73AD65E1F4}" srcOrd="4" destOrd="0" presId="urn:microsoft.com/office/officeart/2016/7/layout/VerticalDownArrowProcess"/>
    <dgm:cxn modelId="{043A3B52-D601-4946-80EB-70C73360FCBB}" type="presParOf" srcId="{02D5BBD7-0017-492A-A778-1C73AD65E1F4}" destId="{0913B46E-0E78-4A78-889C-3977CFEEA251}" srcOrd="0" destOrd="0" presId="urn:microsoft.com/office/officeart/2016/7/layout/VerticalDownArrowProcess"/>
    <dgm:cxn modelId="{C88E5F8A-8891-4141-819A-39F371506064}" type="presParOf" srcId="{02D5BBD7-0017-492A-A778-1C73AD65E1F4}" destId="{300BF555-EAC3-41D5-9BAB-7205EFD68E86}" srcOrd="1" destOrd="0" presId="urn:microsoft.com/office/officeart/2016/7/layout/VerticalDownArrowProcess"/>
    <dgm:cxn modelId="{CDBB8478-760B-4B01-9DD0-EA0CC7F6BF50}" type="presParOf" srcId="{02D5BBD7-0017-492A-A778-1C73AD65E1F4}" destId="{38D2378D-9D1E-4686-AFE0-DF9DE749D7AA}" srcOrd="2" destOrd="0" presId="urn:microsoft.com/office/officeart/2016/7/layout/VerticalDownArrowProcess"/>
    <dgm:cxn modelId="{0F4458A6-4B81-4448-B090-31CA311C8BAE}" type="presParOf" srcId="{35C2C98D-6DD3-4522-8851-81D6514BC6A3}" destId="{942FADF0-D37F-450D-BDC5-9B7E740DB6A8}" srcOrd="5" destOrd="0" presId="urn:microsoft.com/office/officeart/2016/7/layout/VerticalDownArrowProcess"/>
    <dgm:cxn modelId="{44F35E83-57CB-44F5-A2DF-D109702BFA50}" type="presParOf" srcId="{35C2C98D-6DD3-4522-8851-81D6514BC6A3}" destId="{294B9BA0-6F94-40AF-82EE-21823A501470}" srcOrd="6" destOrd="0" presId="urn:microsoft.com/office/officeart/2016/7/layout/VerticalDownArrowProcess"/>
    <dgm:cxn modelId="{647CE760-B46D-494D-B64A-B8D8FF2DAA4B}" type="presParOf" srcId="{294B9BA0-6F94-40AF-82EE-21823A501470}" destId="{7C50686B-D0AF-4E5C-BBEF-50A65899DC42}" srcOrd="0" destOrd="0" presId="urn:microsoft.com/office/officeart/2016/7/layout/VerticalDownArrowProcess"/>
    <dgm:cxn modelId="{BBF472D6-EC1B-4083-93B0-8A5088045F6F}" type="presParOf" srcId="{294B9BA0-6F94-40AF-82EE-21823A501470}" destId="{F5FF75AA-1C19-4977-9BEE-FA3B5A91BC98}" srcOrd="1" destOrd="0" presId="urn:microsoft.com/office/officeart/2016/7/layout/VerticalDownArrowProcess"/>
    <dgm:cxn modelId="{D5E0E5D4-057C-48BD-9D9D-9CD65AF3C891}" type="presParOf" srcId="{294B9BA0-6F94-40AF-82EE-21823A501470}" destId="{A87ECCA7-1F1B-4BD7-8A5C-CB9D3EB8BDA9}" srcOrd="2" destOrd="0" presId="urn:microsoft.com/office/officeart/2016/7/layout/VerticalDownArrowProcess"/>
    <dgm:cxn modelId="{9BFA3DB8-427E-4472-890A-E4B6B89C4C77}" type="presParOf" srcId="{35C2C98D-6DD3-4522-8851-81D6514BC6A3}" destId="{3234C290-E404-4EFE-9608-3CD29B140226}" srcOrd="7" destOrd="0" presId="urn:microsoft.com/office/officeart/2016/7/layout/VerticalDownArrowProcess"/>
    <dgm:cxn modelId="{22ABB688-86FA-433B-B2F6-B764733FD5E9}" type="presParOf" srcId="{35C2C98D-6DD3-4522-8851-81D6514BC6A3}" destId="{8CA1CAEB-0015-4E6B-B130-2190CD058249}" srcOrd="8" destOrd="0" presId="urn:microsoft.com/office/officeart/2016/7/layout/VerticalDownArrowProcess"/>
    <dgm:cxn modelId="{A06FA27C-9BD9-42B0-976D-5680AB4CDD14}" type="presParOf" srcId="{8CA1CAEB-0015-4E6B-B130-2190CD058249}" destId="{B5323CB4-9CC4-4143-8CE9-822F2CD1932F}" srcOrd="0" destOrd="0" presId="urn:microsoft.com/office/officeart/2016/7/layout/VerticalDownArrowProcess"/>
    <dgm:cxn modelId="{75271C6C-18A8-41BB-AC6C-4EDAD5C33491}" type="presParOf" srcId="{8CA1CAEB-0015-4E6B-B130-2190CD058249}" destId="{7F3A0EFA-1AB0-4490-ABEC-BB278440F5F2}" srcOrd="1" destOrd="0" presId="urn:microsoft.com/office/officeart/2016/7/layout/VerticalDownArrowProcess"/>
    <dgm:cxn modelId="{31CFE1F9-8A55-4B33-BEEA-C33438C2F36E}" type="presParOf" srcId="{8CA1CAEB-0015-4E6B-B130-2190CD058249}" destId="{E7EAF1A0-2943-4A0E-96B7-390A98114A89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6B4FFFE-2879-48D2-B2E6-4785FA2E9AFE}" type="doc">
      <dgm:prSet loTypeId="urn:microsoft.com/office/officeart/2005/8/layout/default" loCatId="Inbox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E45EF756-1138-41C3-8E87-20EB8C3DE5FA}">
      <dgm:prSet/>
      <dgm:spPr/>
      <dgm:t>
        <a:bodyPr/>
        <a:lstStyle/>
        <a:p>
          <a:r>
            <a:rPr lang="en-US" b="0" i="0"/>
            <a:t>Think with the Box</a:t>
          </a:r>
          <a:endParaRPr lang="en-US"/>
        </a:p>
      </dgm:t>
    </dgm:pt>
    <dgm:pt modelId="{A9046E91-8DB2-46C9-BE5E-ED6322C8B58E}" type="parTrans" cxnId="{6994D9B4-3E90-4DDB-9B94-CFDCF9A3272D}">
      <dgm:prSet/>
      <dgm:spPr/>
      <dgm:t>
        <a:bodyPr/>
        <a:lstStyle/>
        <a:p>
          <a:endParaRPr lang="en-US"/>
        </a:p>
      </dgm:t>
    </dgm:pt>
    <dgm:pt modelId="{9DCFB065-5D37-44C6-98CD-A935C97042B4}" type="sibTrans" cxnId="{6994D9B4-3E90-4DDB-9B94-CFDCF9A3272D}">
      <dgm:prSet/>
      <dgm:spPr/>
      <dgm:t>
        <a:bodyPr/>
        <a:lstStyle/>
        <a:p>
          <a:endParaRPr lang="en-US"/>
        </a:p>
      </dgm:t>
    </dgm:pt>
    <dgm:pt modelId="{06D60DC0-A908-4766-B40E-6A574C77AE65}">
      <dgm:prSet/>
      <dgm:spPr/>
      <dgm:t>
        <a:bodyPr/>
        <a:lstStyle/>
        <a:p>
          <a:r>
            <a:rPr lang="en-US" b="0" i="0"/>
            <a:t>Ideabox</a:t>
          </a:r>
          <a:endParaRPr lang="en-US"/>
        </a:p>
      </dgm:t>
    </dgm:pt>
    <dgm:pt modelId="{3C418B6F-B783-4598-9809-C9EE077CF111}" type="parTrans" cxnId="{A6F9A9E0-F1A3-424C-89E3-78BEE1CFCC0C}">
      <dgm:prSet/>
      <dgm:spPr/>
      <dgm:t>
        <a:bodyPr/>
        <a:lstStyle/>
        <a:p>
          <a:endParaRPr lang="en-US"/>
        </a:p>
      </dgm:t>
    </dgm:pt>
    <dgm:pt modelId="{225D242F-57CF-447F-92F2-14CAAD16D188}" type="sibTrans" cxnId="{A6F9A9E0-F1A3-424C-89E3-78BEE1CFCC0C}">
      <dgm:prSet/>
      <dgm:spPr/>
      <dgm:t>
        <a:bodyPr/>
        <a:lstStyle/>
        <a:p>
          <a:endParaRPr lang="en-US"/>
        </a:p>
      </dgm:t>
    </dgm:pt>
    <dgm:pt modelId="{D8751C2C-57BF-49DB-9D9E-7E1428084D95}">
      <dgm:prSet/>
      <dgm:spPr/>
      <dgm:t>
        <a:bodyPr/>
        <a:lstStyle/>
        <a:p>
          <a:r>
            <a:rPr lang="en-US" b="0" i="0"/>
            <a:t>Entrepreneurship Jeopardy</a:t>
          </a:r>
          <a:endParaRPr lang="en-US"/>
        </a:p>
      </dgm:t>
    </dgm:pt>
    <dgm:pt modelId="{B9957D0C-51D7-40FD-9C0C-5E6BBA25FEF9}" type="parTrans" cxnId="{40485944-F65D-4A38-B281-8CB78154D248}">
      <dgm:prSet/>
      <dgm:spPr/>
      <dgm:t>
        <a:bodyPr/>
        <a:lstStyle/>
        <a:p>
          <a:endParaRPr lang="en-US"/>
        </a:p>
      </dgm:t>
    </dgm:pt>
    <dgm:pt modelId="{A11B3222-F377-4AE2-BECC-AD3D9F4CE62E}" type="sibTrans" cxnId="{40485944-F65D-4A38-B281-8CB78154D248}">
      <dgm:prSet/>
      <dgm:spPr/>
      <dgm:t>
        <a:bodyPr/>
        <a:lstStyle/>
        <a:p>
          <a:endParaRPr lang="en-US"/>
        </a:p>
      </dgm:t>
    </dgm:pt>
    <dgm:pt modelId="{5BC28F75-21DE-48B2-A875-9AE5DBDFDB11}">
      <dgm:prSet/>
      <dgm:spPr/>
      <dgm:t>
        <a:bodyPr/>
        <a:lstStyle/>
        <a:p>
          <a:r>
            <a:rPr lang="en-US" b="0" i="0"/>
            <a:t>D.I.S.R.U.P.T.</a:t>
          </a:r>
          <a:endParaRPr lang="en-US"/>
        </a:p>
      </dgm:t>
    </dgm:pt>
    <dgm:pt modelId="{AC525F68-F9AA-407A-9310-D1875C787647}" type="parTrans" cxnId="{766D10A1-A452-45DA-BB21-4ED615E02EA5}">
      <dgm:prSet/>
      <dgm:spPr/>
      <dgm:t>
        <a:bodyPr/>
        <a:lstStyle/>
        <a:p>
          <a:endParaRPr lang="en-US"/>
        </a:p>
      </dgm:t>
    </dgm:pt>
    <dgm:pt modelId="{5C348986-648B-4BDC-A799-B6B245E38925}" type="sibTrans" cxnId="{766D10A1-A452-45DA-BB21-4ED615E02EA5}">
      <dgm:prSet/>
      <dgm:spPr/>
      <dgm:t>
        <a:bodyPr/>
        <a:lstStyle/>
        <a:p>
          <a:endParaRPr lang="en-US"/>
        </a:p>
      </dgm:t>
    </dgm:pt>
    <dgm:pt modelId="{45331D98-5556-44B2-AF7A-2ACF91FA2421}">
      <dgm:prSet/>
      <dgm:spPr/>
      <dgm:t>
        <a:bodyPr/>
        <a:lstStyle/>
        <a:p>
          <a:r>
            <a:rPr lang="en-US" b="0" i="0"/>
            <a:t>One Dollar Venture</a:t>
          </a:r>
          <a:endParaRPr lang="en-US"/>
        </a:p>
      </dgm:t>
    </dgm:pt>
    <dgm:pt modelId="{A72D4E97-1135-4F8F-A447-DBBC2F449894}" type="parTrans" cxnId="{CA0A6560-E742-412F-B9AE-4B4923882A28}">
      <dgm:prSet/>
      <dgm:spPr/>
      <dgm:t>
        <a:bodyPr/>
        <a:lstStyle/>
        <a:p>
          <a:endParaRPr lang="en-US"/>
        </a:p>
      </dgm:t>
    </dgm:pt>
    <dgm:pt modelId="{A2D44A08-DDBC-466D-9327-0B09E80FE42E}" type="sibTrans" cxnId="{CA0A6560-E742-412F-B9AE-4B4923882A28}">
      <dgm:prSet/>
      <dgm:spPr/>
      <dgm:t>
        <a:bodyPr/>
        <a:lstStyle/>
        <a:p>
          <a:endParaRPr lang="en-US"/>
        </a:p>
      </dgm:t>
    </dgm:pt>
    <dgm:pt modelId="{A0F3DD0E-8518-4DEF-AD31-1ED0290C1548}">
      <dgm:prSet/>
      <dgm:spPr/>
      <dgm:t>
        <a:bodyPr/>
        <a:lstStyle/>
        <a:p>
          <a:r>
            <a:rPr lang="en-US" b="0" i="0"/>
            <a:t>Meet an Entrepreneur</a:t>
          </a:r>
          <a:endParaRPr lang="en-US"/>
        </a:p>
      </dgm:t>
    </dgm:pt>
    <dgm:pt modelId="{97D933A7-9F67-4688-955C-80D05AE9F1FC}" type="parTrans" cxnId="{BD55DE39-0279-4DCF-9965-C865191266EA}">
      <dgm:prSet/>
      <dgm:spPr/>
      <dgm:t>
        <a:bodyPr/>
        <a:lstStyle/>
        <a:p>
          <a:endParaRPr lang="en-US"/>
        </a:p>
      </dgm:t>
    </dgm:pt>
    <dgm:pt modelId="{7E995047-6418-44C9-A75C-CAC4DBB98507}" type="sibTrans" cxnId="{BD55DE39-0279-4DCF-9965-C865191266EA}">
      <dgm:prSet/>
      <dgm:spPr/>
      <dgm:t>
        <a:bodyPr/>
        <a:lstStyle/>
        <a:p>
          <a:endParaRPr lang="en-US"/>
        </a:p>
      </dgm:t>
    </dgm:pt>
    <dgm:pt modelId="{C0CDFA13-C9A8-4A63-BE9B-4189AB393B5C}" type="pres">
      <dgm:prSet presAssocID="{46B4FFFE-2879-48D2-B2E6-4785FA2E9AFE}" presName="diagram" presStyleCnt="0">
        <dgm:presLayoutVars>
          <dgm:dir/>
          <dgm:resizeHandles val="exact"/>
        </dgm:presLayoutVars>
      </dgm:prSet>
      <dgm:spPr/>
    </dgm:pt>
    <dgm:pt modelId="{ED626796-E027-44F8-952E-8EAD8B3ED5D4}" type="pres">
      <dgm:prSet presAssocID="{E45EF756-1138-41C3-8E87-20EB8C3DE5FA}" presName="node" presStyleLbl="node1" presStyleIdx="0" presStyleCnt="6">
        <dgm:presLayoutVars>
          <dgm:bulletEnabled val="1"/>
        </dgm:presLayoutVars>
      </dgm:prSet>
      <dgm:spPr/>
    </dgm:pt>
    <dgm:pt modelId="{83F1F0B1-3B0C-42BD-B107-BE059DC30604}" type="pres">
      <dgm:prSet presAssocID="{9DCFB065-5D37-44C6-98CD-A935C97042B4}" presName="sibTrans" presStyleCnt="0"/>
      <dgm:spPr/>
    </dgm:pt>
    <dgm:pt modelId="{77C94F51-4838-45F1-9A2C-A1958A40F39A}" type="pres">
      <dgm:prSet presAssocID="{06D60DC0-A908-4766-B40E-6A574C77AE65}" presName="node" presStyleLbl="node1" presStyleIdx="1" presStyleCnt="6">
        <dgm:presLayoutVars>
          <dgm:bulletEnabled val="1"/>
        </dgm:presLayoutVars>
      </dgm:prSet>
      <dgm:spPr/>
    </dgm:pt>
    <dgm:pt modelId="{16F770A4-6A94-42DC-82C7-94F40A595A55}" type="pres">
      <dgm:prSet presAssocID="{225D242F-57CF-447F-92F2-14CAAD16D188}" presName="sibTrans" presStyleCnt="0"/>
      <dgm:spPr/>
    </dgm:pt>
    <dgm:pt modelId="{D705FECD-3230-4524-ADCE-DE1FD234E9B6}" type="pres">
      <dgm:prSet presAssocID="{D8751C2C-57BF-49DB-9D9E-7E1428084D95}" presName="node" presStyleLbl="node1" presStyleIdx="2" presStyleCnt="6">
        <dgm:presLayoutVars>
          <dgm:bulletEnabled val="1"/>
        </dgm:presLayoutVars>
      </dgm:prSet>
      <dgm:spPr/>
    </dgm:pt>
    <dgm:pt modelId="{363DD77C-A4E4-466C-BE62-69A0654B0A19}" type="pres">
      <dgm:prSet presAssocID="{A11B3222-F377-4AE2-BECC-AD3D9F4CE62E}" presName="sibTrans" presStyleCnt="0"/>
      <dgm:spPr/>
    </dgm:pt>
    <dgm:pt modelId="{4D47568E-E3EF-43C0-98A9-9986C69A02BD}" type="pres">
      <dgm:prSet presAssocID="{5BC28F75-21DE-48B2-A875-9AE5DBDFDB11}" presName="node" presStyleLbl="node1" presStyleIdx="3" presStyleCnt="6">
        <dgm:presLayoutVars>
          <dgm:bulletEnabled val="1"/>
        </dgm:presLayoutVars>
      </dgm:prSet>
      <dgm:spPr/>
    </dgm:pt>
    <dgm:pt modelId="{6ED4C2EE-F887-4330-986C-A28F915F4D00}" type="pres">
      <dgm:prSet presAssocID="{5C348986-648B-4BDC-A799-B6B245E38925}" presName="sibTrans" presStyleCnt="0"/>
      <dgm:spPr/>
    </dgm:pt>
    <dgm:pt modelId="{FAA51FA6-BE39-4024-B920-5AF34A3871CE}" type="pres">
      <dgm:prSet presAssocID="{45331D98-5556-44B2-AF7A-2ACF91FA2421}" presName="node" presStyleLbl="node1" presStyleIdx="4" presStyleCnt="6">
        <dgm:presLayoutVars>
          <dgm:bulletEnabled val="1"/>
        </dgm:presLayoutVars>
      </dgm:prSet>
      <dgm:spPr/>
    </dgm:pt>
    <dgm:pt modelId="{5CDA0CB4-A9A5-45C2-84BB-C8AB1D04949C}" type="pres">
      <dgm:prSet presAssocID="{A2D44A08-DDBC-466D-9327-0B09E80FE42E}" presName="sibTrans" presStyleCnt="0"/>
      <dgm:spPr/>
    </dgm:pt>
    <dgm:pt modelId="{07F957B4-3AE6-44AA-8A6B-9B49052DE75D}" type="pres">
      <dgm:prSet presAssocID="{A0F3DD0E-8518-4DEF-AD31-1ED0290C1548}" presName="node" presStyleLbl="node1" presStyleIdx="5" presStyleCnt="6">
        <dgm:presLayoutVars>
          <dgm:bulletEnabled val="1"/>
        </dgm:presLayoutVars>
      </dgm:prSet>
      <dgm:spPr/>
    </dgm:pt>
  </dgm:ptLst>
  <dgm:cxnLst>
    <dgm:cxn modelId="{BD55DE39-0279-4DCF-9965-C865191266EA}" srcId="{46B4FFFE-2879-48D2-B2E6-4785FA2E9AFE}" destId="{A0F3DD0E-8518-4DEF-AD31-1ED0290C1548}" srcOrd="5" destOrd="0" parTransId="{97D933A7-9F67-4688-955C-80D05AE9F1FC}" sibTransId="{7E995047-6418-44C9-A75C-CAC4DBB98507}"/>
    <dgm:cxn modelId="{CA0A6560-E742-412F-B9AE-4B4923882A28}" srcId="{46B4FFFE-2879-48D2-B2E6-4785FA2E9AFE}" destId="{45331D98-5556-44B2-AF7A-2ACF91FA2421}" srcOrd="4" destOrd="0" parTransId="{A72D4E97-1135-4F8F-A447-DBBC2F449894}" sibTransId="{A2D44A08-DDBC-466D-9327-0B09E80FE42E}"/>
    <dgm:cxn modelId="{40485944-F65D-4A38-B281-8CB78154D248}" srcId="{46B4FFFE-2879-48D2-B2E6-4785FA2E9AFE}" destId="{D8751C2C-57BF-49DB-9D9E-7E1428084D95}" srcOrd="2" destOrd="0" parTransId="{B9957D0C-51D7-40FD-9C0C-5E6BBA25FEF9}" sibTransId="{A11B3222-F377-4AE2-BECC-AD3D9F4CE62E}"/>
    <dgm:cxn modelId="{52212E67-AC32-4607-9FAA-AAAA4CA56AAD}" type="presOf" srcId="{5BC28F75-21DE-48B2-A875-9AE5DBDFDB11}" destId="{4D47568E-E3EF-43C0-98A9-9986C69A02BD}" srcOrd="0" destOrd="0" presId="urn:microsoft.com/office/officeart/2005/8/layout/default"/>
    <dgm:cxn modelId="{9354FC6D-920C-4E09-87D6-37A1E873C2EF}" type="presOf" srcId="{45331D98-5556-44B2-AF7A-2ACF91FA2421}" destId="{FAA51FA6-BE39-4024-B920-5AF34A3871CE}" srcOrd="0" destOrd="0" presId="urn:microsoft.com/office/officeart/2005/8/layout/default"/>
    <dgm:cxn modelId="{9D1AD855-2B65-47E8-B09E-B4BB4297153E}" type="presOf" srcId="{46B4FFFE-2879-48D2-B2E6-4785FA2E9AFE}" destId="{C0CDFA13-C9A8-4A63-BE9B-4189AB393B5C}" srcOrd="0" destOrd="0" presId="urn:microsoft.com/office/officeart/2005/8/layout/default"/>
    <dgm:cxn modelId="{BB82988F-389D-4F91-9A57-44BE6CAA810C}" type="presOf" srcId="{D8751C2C-57BF-49DB-9D9E-7E1428084D95}" destId="{D705FECD-3230-4524-ADCE-DE1FD234E9B6}" srcOrd="0" destOrd="0" presId="urn:microsoft.com/office/officeart/2005/8/layout/default"/>
    <dgm:cxn modelId="{766D10A1-A452-45DA-BB21-4ED615E02EA5}" srcId="{46B4FFFE-2879-48D2-B2E6-4785FA2E9AFE}" destId="{5BC28F75-21DE-48B2-A875-9AE5DBDFDB11}" srcOrd="3" destOrd="0" parTransId="{AC525F68-F9AA-407A-9310-D1875C787647}" sibTransId="{5C348986-648B-4BDC-A799-B6B245E38925}"/>
    <dgm:cxn modelId="{D67F8BB2-AE59-455C-B1D1-15068473D5CC}" type="presOf" srcId="{A0F3DD0E-8518-4DEF-AD31-1ED0290C1548}" destId="{07F957B4-3AE6-44AA-8A6B-9B49052DE75D}" srcOrd="0" destOrd="0" presId="urn:microsoft.com/office/officeart/2005/8/layout/default"/>
    <dgm:cxn modelId="{6994D9B4-3E90-4DDB-9B94-CFDCF9A3272D}" srcId="{46B4FFFE-2879-48D2-B2E6-4785FA2E9AFE}" destId="{E45EF756-1138-41C3-8E87-20EB8C3DE5FA}" srcOrd="0" destOrd="0" parTransId="{A9046E91-8DB2-46C9-BE5E-ED6322C8B58E}" sibTransId="{9DCFB065-5D37-44C6-98CD-A935C97042B4}"/>
    <dgm:cxn modelId="{5D7B36C6-6BBB-45CE-9EB1-6A3B3437260A}" type="presOf" srcId="{06D60DC0-A908-4766-B40E-6A574C77AE65}" destId="{77C94F51-4838-45F1-9A2C-A1958A40F39A}" srcOrd="0" destOrd="0" presId="urn:microsoft.com/office/officeart/2005/8/layout/default"/>
    <dgm:cxn modelId="{694E14D1-BB13-4285-A723-AE79C7437B0D}" type="presOf" srcId="{E45EF756-1138-41C3-8E87-20EB8C3DE5FA}" destId="{ED626796-E027-44F8-952E-8EAD8B3ED5D4}" srcOrd="0" destOrd="0" presId="urn:microsoft.com/office/officeart/2005/8/layout/default"/>
    <dgm:cxn modelId="{A6F9A9E0-F1A3-424C-89E3-78BEE1CFCC0C}" srcId="{46B4FFFE-2879-48D2-B2E6-4785FA2E9AFE}" destId="{06D60DC0-A908-4766-B40E-6A574C77AE65}" srcOrd="1" destOrd="0" parTransId="{3C418B6F-B783-4598-9809-C9EE077CF111}" sibTransId="{225D242F-57CF-447F-92F2-14CAAD16D188}"/>
    <dgm:cxn modelId="{73759DE9-C6DE-434F-8DB1-AF6DF646FB1D}" type="presParOf" srcId="{C0CDFA13-C9A8-4A63-BE9B-4189AB393B5C}" destId="{ED626796-E027-44F8-952E-8EAD8B3ED5D4}" srcOrd="0" destOrd="0" presId="urn:microsoft.com/office/officeart/2005/8/layout/default"/>
    <dgm:cxn modelId="{B8B24CA2-2EB7-4EE9-B6C9-5211159BCCC0}" type="presParOf" srcId="{C0CDFA13-C9A8-4A63-BE9B-4189AB393B5C}" destId="{83F1F0B1-3B0C-42BD-B107-BE059DC30604}" srcOrd="1" destOrd="0" presId="urn:microsoft.com/office/officeart/2005/8/layout/default"/>
    <dgm:cxn modelId="{BED6FE2C-16A3-4471-8509-131F9F77E6E6}" type="presParOf" srcId="{C0CDFA13-C9A8-4A63-BE9B-4189AB393B5C}" destId="{77C94F51-4838-45F1-9A2C-A1958A40F39A}" srcOrd="2" destOrd="0" presId="urn:microsoft.com/office/officeart/2005/8/layout/default"/>
    <dgm:cxn modelId="{D66BDD26-56CC-430E-99E2-F17C3FA01231}" type="presParOf" srcId="{C0CDFA13-C9A8-4A63-BE9B-4189AB393B5C}" destId="{16F770A4-6A94-42DC-82C7-94F40A595A55}" srcOrd="3" destOrd="0" presId="urn:microsoft.com/office/officeart/2005/8/layout/default"/>
    <dgm:cxn modelId="{19C8F7B0-0B39-49E3-9F2B-5FBD22C0C5C2}" type="presParOf" srcId="{C0CDFA13-C9A8-4A63-BE9B-4189AB393B5C}" destId="{D705FECD-3230-4524-ADCE-DE1FD234E9B6}" srcOrd="4" destOrd="0" presId="urn:microsoft.com/office/officeart/2005/8/layout/default"/>
    <dgm:cxn modelId="{5175696B-6B5D-4839-9093-FEBCB01E3859}" type="presParOf" srcId="{C0CDFA13-C9A8-4A63-BE9B-4189AB393B5C}" destId="{363DD77C-A4E4-466C-BE62-69A0654B0A19}" srcOrd="5" destOrd="0" presId="urn:microsoft.com/office/officeart/2005/8/layout/default"/>
    <dgm:cxn modelId="{2EF395B6-6DA8-420A-AF6E-C8D59DA22609}" type="presParOf" srcId="{C0CDFA13-C9A8-4A63-BE9B-4189AB393B5C}" destId="{4D47568E-E3EF-43C0-98A9-9986C69A02BD}" srcOrd="6" destOrd="0" presId="urn:microsoft.com/office/officeart/2005/8/layout/default"/>
    <dgm:cxn modelId="{77077B5A-77E3-4E29-951F-2DD5D842DA36}" type="presParOf" srcId="{C0CDFA13-C9A8-4A63-BE9B-4189AB393B5C}" destId="{6ED4C2EE-F887-4330-986C-A28F915F4D00}" srcOrd="7" destOrd="0" presId="urn:microsoft.com/office/officeart/2005/8/layout/default"/>
    <dgm:cxn modelId="{2A3486E1-26D4-489E-87FF-FF7711D52927}" type="presParOf" srcId="{C0CDFA13-C9A8-4A63-BE9B-4189AB393B5C}" destId="{FAA51FA6-BE39-4024-B920-5AF34A3871CE}" srcOrd="8" destOrd="0" presId="urn:microsoft.com/office/officeart/2005/8/layout/default"/>
    <dgm:cxn modelId="{404530A0-C0CC-45B5-88F5-24D762BC3BA8}" type="presParOf" srcId="{C0CDFA13-C9A8-4A63-BE9B-4189AB393B5C}" destId="{5CDA0CB4-A9A5-45C2-84BB-C8AB1D04949C}" srcOrd="9" destOrd="0" presId="urn:microsoft.com/office/officeart/2005/8/layout/default"/>
    <dgm:cxn modelId="{E29110CE-B88E-44A9-BD85-6164258216EB}" type="presParOf" srcId="{C0CDFA13-C9A8-4A63-BE9B-4189AB393B5C}" destId="{07F957B4-3AE6-44AA-8A6B-9B49052DE75D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45BA8D-3863-42CE-9888-9AA7E19852B5}">
      <dsp:nvSpPr>
        <dsp:cNvPr id="0" name=""/>
        <dsp:cNvSpPr/>
      </dsp:nvSpPr>
      <dsp:spPr>
        <a:xfrm>
          <a:off x="656361" y="0"/>
          <a:ext cx="7447201" cy="34163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C0C6E2-6C22-476F-832F-7D3BB23A22A3}">
      <dsp:nvSpPr>
        <dsp:cNvPr id="0" name=""/>
        <dsp:cNvSpPr/>
      </dsp:nvSpPr>
      <dsp:spPr>
        <a:xfrm>
          <a:off x="3850" y="1024890"/>
          <a:ext cx="1683406" cy="1366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Chalk and Talk</a:t>
          </a:r>
        </a:p>
      </dsp:txBody>
      <dsp:txXfrm>
        <a:off x="70558" y="1091598"/>
        <a:ext cx="1549990" cy="1233104"/>
      </dsp:txXfrm>
    </dsp:sp>
    <dsp:sp modelId="{944ED0DE-CB51-439D-8594-AB46ED8709C8}">
      <dsp:nvSpPr>
        <dsp:cNvPr id="0" name=""/>
        <dsp:cNvSpPr/>
      </dsp:nvSpPr>
      <dsp:spPr>
        <a:xfrm>
          <a:off x="1771426" y="1024890"/>
          <a:ext cx="1683406" cy="1366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Transparancy</a:t>
          </a:r>
          <a:r>
            <a:rPr lang="en-US" sz="1700" kern="1200" dirty="0"/>
            <a:t> Slides</a:t>
          </a:r>
        </a:p>
      </dsp:txBody>
      <dsp:txXfrm>
        <a:off x="1838134" y="1091598"/>
        <a:ext cx="1549990" cy="1233104"/>
      </dsp:txXfrm>
    </dsp:sp>
    <dsp:sp modelId="{0FF3863A-2033-4663-95F8-C44EA6A8AEC4}">
      <dsp:nvSpPr>
        <dsp:cNvPr id="0" name=""/>
        <dsp:cNvSpPr/>
      </dsp:nvSpPr>
      <dsp:spPr>
        <a:xfrm>
          <a:off x="3539003" y="1024890"/>
          <a:ext cx="1683406" cy="1366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LCD Projector</a:t>
          </a:r>
        </a:p>
      </dsp:txBody>
      <dsp:txXfrm>
        <a:off x="3605711" y="1091598"/>
        <a:ext cx="1549990" cy="1233104"/>
      </dsp:txXfrm>
    </dsp:sp>
    <dsp:sp modelId="{FF702CF9-809E-4FCF-83BB-67C7DB53B895}">
      <dsp:nvSpPr>
        <dsp:cNvPr id="0" name=""/>
        <dsp:cNvSpPr/>
      </dsp:nvSpPr>
      <dsp:spPr>
        <a:xfrm>
          <a:off x="5306579" y="1024890"/>
          <a:ext cx="1683406" cy="1366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Video Lectures</a:t>
          </a:r>
        </a:p>
      </dsp:txBody>
      <dsp:txXfrm>
        <a:off x="5373287" y="1091598"/>
        <a:ext cx="1549990" cy="1233104"/>
      </dsp:txXfrm>
    </dsp:sp>
    <dsp:sp modelId="{9173E193-A197-439A-9E36-A91363EFF708}">
      <dsp:nvSpPr>
        <dsp:cNvPr id="0" name=""/>
        <dsp:cNvSpPr/>
      </dsp:nvSpPr>
      <dsp:spPr>
        <a:xfrm>
          <a:off x="7074156" y="1024890"/>
          <a:ext cx="1683406" cy="1366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Student lead Discussions</a:t>
          </a:r>
        </a:p>
      </dsp:txBody>
      <dsp:txXfrm>
        <a:off x="7140864" y="1091598"/>
        <a:ext cx="1549990" cy="12331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AF376B-C508-405C-BE8A-BDFEF2976AC5}">
      <dsp:nvSpPr>
        <dsp:cNvPr id="0" name=""/>
        <dsp:cNvSpPr/>
      </dsp:nvSpPr>
      <dsp:spPr>
        <a:xfrm>
          <a:off x="6516512" y="1794156"/>
          <a:ext cx="130060" cy="1300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63CE6-23C6-4A5E-B0F7-8590A0754058}">
      <dsp:nvSpPr>
        <dsp:cNvPr id="0" name=""/>
        <dsp:cNvSpPr/>
      </dsp:nvSpPr>
      <dsp:spPr>
        <a:xfrm>
          <a:off x="6278143" y="1794156"/>
          <a:ext cx="130060" cy="1300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C13A65-66CE-4B25-BD4E-0812DAE8E802}">
      <dsp:nvSpPr>
        <dsp:cNvPr id="0" name=""/>
        <dsp:cNvSpPr/>
      </dsp:nvSpPr>
      <dsp:spPr>
        <a:xfrm>
          <a:off x="6039774" y="1794156"/>
          <a:ext cx="130060" cy="1300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E3271E-3329-49C5-BD63-33974EBA8202}">
      <dsp:nvSpPr>
        <dsp:cNvPr id="0" name=""/>
        <dsp:cNvSpPr/>
      </dsp:nvSpPr>
      <dsp:spPr>
        <a:xfrm>
          <a:off x="5801858" y="1794156"/>
          <a:ext cx="130060" cy="1300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00448C-B713-40CA-8E64-9F1C3AA98C3C}">
      <dsp:nvSpPr>
        <dsp:cNvPr id="0" name=""/>
        <dsp:cNvSpPr/>
      </dsp:nvSpPr>
      <dsp:spPr>
        <a:xfrm>
          <a:off x="5563488" y="1794156"/>
          <a:ext cx="130060" cy="1300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72F9D2-078D-4952-9F2D-BE66156CF82A}">
      <dsp:nvSpPr>
        <dsp:cNvPr id="0" name=""/>
        <dsp:cNvSpPr/>
      </dsp:nvSpPr>
      <dsp:spPr>
        <a:xfrm>
          <a:off x="5195058" y="1728969"/>
          <a:ext cx="260121" cy="2604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939B03-5EBF-43CC-A52A-659A82F1EA16}">
      <dsp:nvSpPr>
        <dsp:cNvPr id="0" name=""/>
        <dsp:cNvSpPr/>
      </dsp:nvSpPr>
      <dsp:spPr>
        <a:xfrm>
          <a:off x="6304427" y="1525215"/>
          <a:ext cx="130060" cy="1300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24B1D0-A2E7-485B-BE4F-582E6E230398}">
      <dsp:nvSpPr>
        <dsp:cNvPr id="0" name=""/>
        <dsp:cNvSpPr/>
      </dsp:nvSpPr>
      <dsp:spPr>
        <a:xfrm>
          <a:off x="6304427" y="2064804"/>
          <a:ext cx="130060" cy="1300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499FCE-8100-4D23-A463-C4C7F4379A90}">
      <dsp:nvSpPr>
        <dsp:cNvPr id="0" name=""/>
        <dsp:cNvSpPr/>
      </dsp:nvSpPr>
      <dsp:spPr>
        <a:xfrm>
          <a:off x="6420439" y="1642279"/>
          <a:ext cx="130060" cy="1300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6A006F-A714-4949-9D8C-C4D209A489B4}">
      <dsp:nvSpPr>
        <dsp:cNvPr id="0" name=""/>
        <dsp:cNvSpPr/>
      </dsp:nvSpPr>
      <dsp:spPr>
        <a:xfrm>
          <a:off x="6428143" y="1948763"/>
          <a:ext cx="130060" cy="1300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7B1E6D-BA65-4429-A62F-D1ACFAFBBFB0}">
      <dsp:nvSpPr>
        <dsp:cNvPr id="0" name=""/>
        <dsp:cNvSpPr/>
      </dsp:nvSpPr>
      <dsp:spPr>
        <a:xfrm>
          <a:off x="3770282" y="1200642"/>
          <a:ext cx="1316921" cy="13170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Student Employability</a:t>
          </a:r>
        </a:p>
      </dsp:txBody>
      <dsp:txXfrm>
        <a:off x="3963141" y="1393521"/>
        <a:ext cx="931203" cy="931304"/>
      </dsp:txXfrm>
    </dsp:sp>
    <dsp:sp modelId="{4B87ED47-F404-4E28-8785-3860F0AC5C36}">
      <dsp:nvSpPr>
        <dsp:cNvPr id="0" name=""/>
        <dsp:cNvSpPr/>
      </dsp:nvSpPr>
      <dsp:spPr>
        <a:xfrm>
          <a:off x="4298682" y="840233"/>
          <a:ext cx="260121" cy="2604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65E2C0-961B-4DB1-A610-F68C2ADDB0B0}">
      <dsp:nvSpPr>
        <dsp:cNvPr id="0" name=""/>
        <dsp:cNvSpPr/>
      </dsp:nvSpPr>
      <dsp:spPr>
        <a:xfrm>
          <a:off x="4135086" y="685626"/>
          <a:ext cx="130060" cy="1300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2646E4-5429-47BB-A380-A234DC1C72DB}">
      <dsp:nvSpPr>
        <dsp:cNvPr id="0" name=""/>
        <dsp:cNvSpPr/>
      </dsp:nvSpPr>
      <dsp:spPr>
        <a:xfrm>
          <a:off x="3952004" y="494841"/>
          <a:ext cx="130060" cy="1300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85B223-F570-43C3-B264-88EB7A2C7D70}">
      <dsp:nvSpPr>
        <dsp:cNvPr id="0" name=""/>
        <dsp:cNvSpPr/>
      </dsp:nvSpPr>
      <dsp:spPr>
        <a:xfrm>
          <a:off x="3770282" y="332725"/>
          <a:ext cx="130060" cy="1300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1DBBDE-3B6F-4386-B756-F369204FC07B}">
      <dsp:nvSpPr>
        <dsp:cNvPr id="0" name=""/>
        <dsp:cNvSpPr/>
      </dsp:nvSpPr>
      <dsp:spPr>
        <a:xfrm>
          <a:off x="3492486" y="332725"/>
          <a:ext cx="130060" cy="1300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1FC9BB-B61A-4760-B4D7-85138F89F536}">
      <dsp:nvSpPr>
        <dsp:cNvPr id="0" name=""/>
        <dsp:cNvSpPr/>
      </dsp:nvSpPr>
      <dsp:spPr>
        <a:xfrm>
          <a:off x="3214238" y="332725"/>
          <a:ext cx="130060" cy="1300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AEE87D-E0C2-46B3-9616-13110F07FF1D}">
      <dsp:nvSpPr>
        <dsp:cNvPr id="0" name=""/>
        <dsp:cNvSpPr/>
      </dsp:nvSpPr>
      <dsp:spPr>
        <a:xfrm>
          <a:off x="2936443" y="332725"/>
          <a:ext cx="130060" cy="1300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1D9C05-0DEA-4A2E-B4FB-1DF74CA3639B}">
      <dsp:nvSpPr>
        <dsp:cNvPr id="0" name=""/>
        <dsp:cNvSpPr/>
      </dsp:nvSpPr>
      <dsp:spPr>
        <a:xfrm>
          <a:off x="2658647" y="332725"/>
          <a:ext cx="130060" cy="1300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E46A56-556D-4D55-BA25-60AA35B97B30}">
      <dsp:nvSpPr>
        <dsp:cNvPr id="0" name=""/>
        <dsp:cNvSpPr/>
      </dsp:nvSpPr>
      <dsp:spPr>
        <a:xfrm>
          <a:off x="2380852" y="332725"/>
          <a:ext cx="130060" cy="1300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513EAF-4ABC-457B-AA54-02644DFEBA4E}">
      <dsp:nvSpPr>
        <dsp:cNvPr id="0" name=""/>
        <dsp:cNvSpPr/>
      </dsp:nvSpPr>
      <dsp:spPr>
        <a:xfrm>
          <a:off x="2378133" y="1668"/>
          <a:ext cx="1524475" cy="334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Assessment Tests</a:t>
          </a:r>
        </a:p>
      </dsp:txBody>
      <dsp:txXfrm>
        <a:off x="2378133" y="1668"/>
        <a:ext cx="1524475" cy="334811"/>
      </dsp:txXfrm>
    </dsp:sp>
    <dsp:sp modelId="{EDCCB576-0898-49E6-BC58-05F0AB7A2266}">
      <dsp:nvSpPr>
        <dsp:cNvPr id="0" name=""/>
        <dsp:cNvSpPr/>
      </dsp:nvSpPr>
      <dsp:spPr>
        <a:xfrm>
          <a:off x="3671943" y="1088355"/>
          <a:ext cx="260121" cy="2604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F0AD9C-3047-4758-BC2A-383974E19AFD}">
      <dsp:nvSpPr>
        <dsp:cNvPr id="0" name=""/>
        <dsp:cNvSpPr/>
      </dsp:nvSpPr>
      <dsp:spPr>
        <a:xfrm>
          <a:off x="3505175" y="950813"/>
          <a:ext cx="130060" cy="1300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5ACE1F-EFF0-4498-87F2-B6EBB5663F04}">
      <dsp:nvSpPr>
        <dsp:cNvPr id="0" name=""/>
        <dsp:cNvSpPr/>
      </dsp:nvSpPr>
      <dsp:spPr>
        <a:xfrm>
          <a:off x="3227380" y="950813"/>
          <a:ext cx="130060" cy="1300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4384F9-6A84-42A2-95F2-A73EA2FEE99E}">
      <dsp:nvSpPr>
        <dsp:cNvPr id="0" name=""/>
        <dsp:cNvSpPr/>
      </dsp:nvSpPr>
      <dsp:spPr>
        <a:xfrm>
          <a:off x="2949585" y="950813"/>
          <a:ext cx="130060" cy="1300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8DC340-27BB-4951-AF59-5799885BFFD4}">
      <dsp:nvSpPr>
        <dsp:cNvPr id="0" name=""/>
        <dsp:cNvSpPr/>
      </dsp:nvSpPr>
      <dsp:spPr>
        <a:xfrm>
          <a:off x="2671789" y="950813"/>
          <a:ext cx="130060" cy="1300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82BCA5-8230-4859-9808-D73FFCE3CC55}">
      <dsp:nvSpPr>
        <dsp:cNvPr id="0" name=""/>
        <dsp:cNvSpPr/>
      </dsp:nvSpPr>
      <dsp:spPr>
        <a:xfrm>
          <a:off x="2393541" y="950813"/>
          <a:ext cx="130060" cy="1300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D9A404-04D8-49B5-AF6C-88951B8F030E}">
      <dsp:nvSpPr>
        <dsp:cNvPr id="0" name=""/>
        <dsp:cNvSpPr/>
      </dsp:nvSpPr>
      <dsp:spPr>
        <a:xfrm>
          <a:off x="2115746" y="950813"/>
          <a:ext cx="130060" cy="1300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8E804B-81F3-42BD-9EE1-BA06BA6BA48A}">
      <dsp:nvSpPr>
        <dsp:cNvPr id="0" name=""/>
        <dsp:cNvSpPr/>
      </dsp:nvSpPr>
      <dsp:spPr>
        <a:xfrm>
          <a:off x="2114839" y="615319"/>
          <a:ext cx="1524475" cy="334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Assignments</a:t>
          </a:r>
        </a:p>
      </dsp:txBody>
      <dsp:txXfrm>
        <a:off x="2114839" y="615319"/>
        <a:ext cx="1524475" cy="334811"/>
      </dsp:txXfrm>
    </dsp:sp>
    <dsp:sp modelId="{3F6CEA01-D57C-46A4-BB22-03AAA2C1FB1D}">
      <dsp:nvSpPr>
        <dsp:cNvPr id="0" name=""/>
        <dsp:cNvSpPr/>
      </dsp:nvSpPr>
      <dsp:spPr>
        <a:xfrm>
          <a:off x="3401852" y="1728969"/>
          <a:ext cx="260121" cy="2604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404899-FDE0-420C-84B5-CCC81EBD2310}">
      <dsp:nvSpPr>
        <dsp:cNvPr id="0" name=""/>
        <dsp:cNvSpPr/>
      </dsp:nvSpPr>
      <dsp:spPr>
        <a:xfrm>
          <a:off x="3144449" y="1794156"/>
          <a:ext cx="130060" cy="1300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C3C781-26E9-45FD-AC24-98380C6EC23D}">
      <dsp:nvSpPr>
        <dsp:cNvPr id="0" name=""/>
        <dsp:cNvSpPr/>
      </dsp:nvSpPr>
      <dsp:spPr>
        <a:xfrm>
          <a:off x="2887500" y="1794156"/>
          <a:ext cx="130060" cy="1300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3058FC-43B2-4490-B10B-75FFCBC9ED1D}">
      <dsp:nvSpPr>
        <dsp:cNvPr id="0" name=""/>
        <dsp:cNvSpPr/>
      </dsp:nvSpPr>
      <dsp:spPr>
        <a:xfrm>
          <a:off x="2630097" y="1794156"/>
          <a:ext cx="130060" cy="1300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147769-08DB-4221-971F-72CE76D503FF}">
      <dsp:nvSpPr>
        <dsp:cNvPr id="0" name=""/>
        <dsp:cNvSpPr/>
      </dsp:nvSpPr>
      <dsp:spPr>
        <a:xfrm>
          <a:off x="2373148" y="1794156"/>
          <a:ext cx="130060" cy="1300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A9116E-24E7-4C6B-8E14-FE8FD2E2A754}">
      <dsp:nvSpPr>
        <dsp:cNvPr id="0" name=""/>
        <dsp:cNvSpPr/>
      </dsp:nvSpPr>
      <dsp:spPr>
        <a:xfrm>
          <a:off x="2115746" y="1794156"/>
          <a:ext cx="130060" cy="1300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B74BA2-DA22-4CC0-A9D3-AC240B05DCD9}">
      <dsp:nvSpPr>
        <dsp:cNvPr id="0" name=""/>
        <dsp:cNvSpPr/>
      </dsp:nvSpPr>
      <dsp:spPr>
        <a:xfrm>
          <a:off x="2114839" y="1461051"/>
          <a:ext cx="1152872" cy="334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End Semester Written Examination</a:t>
          </a:r>
        </a:p>
      </dsp:txBody>
      <dsp:txXfrm>
        <a:off x="2114839" y="1461051"/>
        <a:ext cx="1152872" cy="334811"/>
      </dsp:txXfrm>
    </dsp:sp>
    <dsp:sp modelId="{14E27111-BB6A-4EBF-AE67-F6D79B6F0652}">
      <dsp:nvSpPr>
        <dsp:cNvPr id="0" name=""/>
        <dsp:cNvSpPr/>
      </dsp:nvSpPr>
      <dsp:spPr>
        <a:xfrm>
          <a:off x="3671943" y="2359343"/>
          <a:ext cx="260121" cy="2604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5F9738-2AAB-44D8-9460-144CDC5BFEC6}">
      <dsp:nvSpPr>
        <dsp:cNvPr id="0" name=""/>
        <dsp:cNvSpPr/>
      </dsp:nvSpPr>
      <dsp:spPr>
        <a:xfrm>
          <a:off x="3505175" y="2624189"/>
          <a:ext cx="130060" cy="1300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78DC94-693F-4CD4-9799-D9F9FDD97179}">
      <dsp:nvSpPr>
        <dsp:cNvPr id="0" name=""/>
        <dsp:cNvSpPr/>
      </dsp:nvSpPr>
      <dsp:spPr>
        <a:xfrm>
          <a:off x="3227380" y="2624189"/>
          <a:ext cx="130060" cy="1300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A5B56C-1A3C-47F0-9F7F-414D79289BC9}">
      <dsp:nvSpPr>
        <dsp:cNvPr id="0" name=""/>
        <dsp:cNvSpPr/>
      </dsp:nvSpPr>
      <dsp:spPr>
        <a:xfrm>
          <a:off x="2949585" y="2624189"/>
          <a:ext cx="130060" cy="1300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2A1274-FABC-4C51-BF2A-2A24858AEB54}">
      <dsp:nvSpPr>
        <dsp:cNvPr id="0" name=""/>
        <dsp:cNvSpPr/>
      </dsp:nvSpPr>
      <dsp:spPr>
        <a:xfrm>
          <a:off x="2671789" y="2624189"/>
          <a:ext cx="130060" cy="1300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54E006-0FFF-4B05-A195-26E5521239A2}">
      <dsp:nvSpPr>
        <dsp:cNvPr id="0" name=""/>
        <dsp:cNvSpPr/>
      </dsp:nvSpPr>
      <dsp:spPr>
        <a:xfrm>
          <a:off x="2393541" y="2624189"/>
          <a:ext cx="130060" cy="1300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F1FA63-DEE9-4C4C-8B07-217154A1AACB}">
      <dsp:nvSpPr>
        <dsp:cNvPr id="0" name=""/>
        <dsp:cNvSpPr/>
      </dsp:nvSpPr>
      <dsp:spPr>
        <a:xfrm>
          <a:off x="2115746" y="2624189"/>
          <a:ext cx="130060" cy="1300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F3F9A3-4128-49DF-87C7-64053B262A63}">
      <dsp:nvSpPr>
        <dsp:cNvPr id="0" name=""/>
        <dsp:cNvSpPr/>
      </dsp:nvSpPr>
      <dsp:spPr>
        <a:xfrm>
          <a:off x="2114839" y="2288695"/>
          <a:ext cx="1524475" cy="334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/>
            <a:t>Practicals</a:t>
          </a:r>
          <a:endParaRPr lang="en-US" sz="1200" kern="1200" dirty="0"/>
        </a:p>
      </dsp:txBody>
      <dsp:txXfrm>
        <a:off x="2114839" y="2288695"/>
        <a:ext cx="1524475" cy="334811"/>
      </dsp:txXfrm>
    </dsp:sp>
    <dsp:sp modelId="{D2E5BD61-3C8E-468B-B305-71BA2CE03395}">
      <dsp:nvSpPr>
        <dsp:cNvPr id="0" name=""/>
        <dsp:cNvSpPr/>
      </dsp:nvSpPr>
      <dsp:spPr>
        <a:xfrm>
          <a:off x="4298682" y="2595861"/>
          <a:ext cx="260121" cy="2604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451295-F267-46E5-890F-F4C5C7FD3EA1}">
      <dsp:nvSpPr>
        <dsp:cNvPr id="0" name=""/>
        <dsp:cNvSpPr/>
      </dsp:nvSpPr>
      <dsp:spPr>
        <a:xfrm>
          <a:off x="4167715" y="2860025"/>
          <a:ext cx="130060" cy="1300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5086E3-CC81-4E87-ABD5-642BCBDE3A8C}">
      <dsp:nvSpPr>
        <dsp:cNvPr id="0" name=""/>
        <dsp:cNvSpPr/>
      </dsp:nvSpPr>
      <dsp:spPr>
        <a:xfrm>
          <a:off x="3981007" y="3070263"/>
          <a:ext cx="130060" cy="1300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FA6584-20D1-4878-B11B-93B974ABB459}">
      <dsp:nvSpPr>
        <dsp:cNvPr id="0" name=""/>
        <dsp:cNvSpPr/>
      </dsp:nvSpPr>
      <dsp:spPr>
        <a:xfrm>
          <a:off x="3770282" y="3284597"/>
          <a:ext cx="130060" cy="1300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EA04A1-F10F-4E5A-B212-8757A17F8C92}">
      <dsp:nvSpPr>
        <dsp:cNvPr id="0" name=""/>
        <dsp:cNvSpPr/>
      </dsp:nvSpPr>
      <dsp:spPr>
        <a:xfrm>
          <a:off x="3492486" y="3284597"/>
          <a:ext cx="130060" cy="1300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85BA7A-3B31-4F29-9686-4935E83D3C4C}">
      <dsp:nvSpPr>
        <dsp:cNvPr id="0" name=""/>
        <dsp:cNvSpPr/>
      </dsp:nvSpPr>
      <dsp:spPr>
        <a:xfrm>
          <a:off x="3214238" y="3284597"/>
          <a:ext cx="130060" cy="1300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E1B933-86DE-4D86-B496-057D87C2149A}">
      <dsp:nvSpPr>
        <dsp:cNvPr id="0" name=""/>
        <dsp:cNvSpPr/>
      </dsp:nvSpPr>
      <dsp:spPr>
        <a:xfrm>
          <a:off x="2936443" y="3284597"/>
          <a:ext cx="130060" cy="1300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4F3CD1-6BE7-4CB8-8D48-956D976DFBCE}">
      <dsp:nvSpPr>
        <dsp:cNvPr id="0" name=""/>
        <dsp:cNvSpPr/>
      </dsp:nvSpPr>
      <dsp:spPr>
        <a:xfrm>
          <a:off x="2658647" y="3284597"/>
          <a:ext cx="130060" cy="1300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E4222F-A622-4E21-9703-798DBCE919F8}">
      <dsp:nvSpPr>
        <dsp:cNvPr id="0" name=""/>
        <dsp:cNvSpPr/>
      </dsp:nvSpPr>
      <dsp:spPr>
        <a:xfrm>
          <a:off x="2380852" y="3284597"/>
          <a:ext cx="130060" cy="1300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BC2CD0-875E-443D-B7AC-54231382BAA1}">
      <dsp:nvSpPr>
        <dsp:cNvPr id="0" name=""/>
        <dsp:cNvSpPr/>
      </dsp:nvSpPr>
      <dsp:spPr>
        <a:xfrm>
          <a:off x="2378133" y="2948762"/>
          <a:ext cx="1524475" cy="334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Project</a:t>
          </a:r>
        </a:p>
      </dsp:txBody>
      <dsp:txXfrm>
        <a:off x="2378133" y="2948762"/>
        <a:ext cx="1524475" cy="3348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D72C58-09D2-43D9-A589-1B0807CCD6A9}">
      <dsp:nvSpPr>
        <dsp:cNvPr id="0" name=""/>
        <dsp:cNvSpPr/>
      </dsp:nvSpPr>
      <dsp:spPr>
        <a:xfrm rot="16200000">
          <a:off x="26734" y="4122"/>
          <a:ext cx="1992185" cy="1994436"/>
        </a:xfrm>
        <a:prstGeom prst="downArrow">
          <a:avLst>
            <a:gd name="adj1" fmla="val 50000"/>
            <a:gd name="adj2" fmla="val 35000"/>
          </a:avLst>
        </a:prstGeom>
        <a:solidFill>
          <a:schemeClr val="accent2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/>
            <a:t>Curriculum</a:t>
          </a:r>
        </a:p>
      </dsp:txBody>
      <dsp:txXfrm rot="5400000">
        <a:off x="25609" y="503293"/>
        <a:ext cx="1645804" cy="996093"/>
      </dsp:txXfrm>
    </dsp:sp>
    <dsp:sp modelId="{61E87611-E6ED-4780-97FF-0D850A580EAD}">
      <dsp:nvSpPr>
        <dsp:cNvPr id="0" name=""/>
        <dsp:cNvSpPr/>
      </dsp:nvSpPr>
      <dsp:spPr>
        <a:xfrm rot="5400000">
          <a:off x="7092959" y="2987"/>
          <a:ext cx="1992185" cy="1996707"/>
        </a:xfrm>
        <a:prstGeom prst="downArrow">
          <a:avLst>
            <a:gd name="adj1" fmla="val 50000"/>
            <a:gd name="adj2" fmla="val 35000"/>
          </a:avLst>
        </a:prstGeom>
        <a:solidFill>
          <a:schemeClr val="accent2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/>
            <a:t>Practicum</a:t>
          </a:r>
        </a:p>
      </dsp:txBody>
      <dsp:txXfrm rot="-5400000">
        <a:off x="7439330" y="503294"/>
        <a:ext cx="1648075" cy="9960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CFEC48-FBF1-457B-8CA5-BA1CD6CE68FE}">
      <dsp:nvSpPr>
        <dsp:cNvPr id="0" name=""/>
        <dsp:cNvSpPr/>
      </dsp:nvSpPr>
      <dsp:spPr>
        <a:xfrm>
          <a:off x="479345" y="0"/>
          <a:ext cx="5432583" cy="5246687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19669C-2687-476A-A1C0-2158932A22B9}">
      <dsp:nvSpPr>
        <dsp:cNvPr id="0" name=""/>
        <dsp:cNvSpPr/>
      </dsp:nvSpPr>
      <dsp:spPr>
        <a:xfrm>
          <a:off x="78" y="1574006"/>
          <a:ext cx="3117619" cy="209867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0" i="0" kern="1200"/>
            <a:t>Orientation Program to 600 Students of I year B.Tech. </a:t>
          </a:r>
          <a:endParaRPr lang="en-US" sz="2900" kern="1200"/>
        </a:p>
      </dsp:txBody>
      <dsp:txXfrm>
        <a:off x="102527" y="1676455"/>
        <a:ext cx="2912721" cy="1893776"/>
      </dsp:txXfrm>
    </dsp:sp>
    <dsp:sp modelId="{206865E9-6C89-4538-98AA-6385A84BE479}">
      <dsp:nvSpPr>
        <dsp:cNvPr id="0" name=""/>
        <dsp:cNvSpPr/>
      </dsp:nvSpPr>
      <dsp:spPr>
        <a:xfrm>
          <a:off x="3273577" y="1574006"/>
          <a:ext cx="3117619" cy="209867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0" i="0" kern="1200" dirty="0"/>
            <a:t>38 Students registered for the program. </a:t>
          </a:r>
          <a:endParaRPr lang="en-US" sz="2900" kern="1200" dirty="0"/>
        </a:p>
      </dsp:txBody>
      <dsp:txXfrm>
        <a:off x="3376026" y="1676455"/>
        <a:ext cx="2912721" cy="189377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0DFFEC-936B-4F0C-980E-D2444AF95AC9}">
      <dsp:nvSpPr>
        <dsp:cNvPr id="0" name=""/>
        <dsp:cNvSpPr/>
      </dsp:nvSpPr>
      <dsp:spPr>
        <a:xfrm>
          <a:off x="4488" y="944698"/>
          <a:ext cx="997552" cy="119706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8536" tIns="0" rIns="98536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/>
            <a:t>Let’s Get Started</a:t>
          </a:r>
          <a:endParaRPr lang="en-US" sz="1100" kern="1200"/>
        </a:p>
      </dsp:txBody>
      <dsp:txXfrm>
        <a:off x="4488" y="1423524"/>
        <a:ext cx="997552" cy="718237"/>
      </dsp:txXfrm>
    </dsp:sp>
    <dsp:sp modelId="{9FD66596-F543-474C-8D13-D52686EF9485}">
      <dsp:nvSpPr>
        <dsp:cNvPr id="0" name=""/>
        <dsp:cNvSpPr/>
      </dsp:nvSpPr>
      <dsp:spPr>
        <a:xfrm>
          <a:off x="4488" y="944698"/>
          <a:ext cx="997552" cy="478825"/>
        </a:xfrm>
        <a:prstGeom prst="rect">
          <a:avLst/>
        </a:prstGeom>
        <a:noFill/>
        <a:ln w="9525" cap="rnd" cmpd="sng" algn="ctr">
          <a:noFill/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8536" tIns="165100" rIns="98536" bIns="16510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01</a:t>
          </a:r>
        </a:p>
      </dsp:txBody>
      <dsp:txXfrm>
        <a:off x="4488" y="944698"/>
        <a:ext cx="997552" cy="478825"/>
      </dsp:txXfrm>
    </dsp:sp>
    <dsp:sp modelId="{74552DDC-6F5A-4DD3-882D-4CD43F15F82C}">
      <dsp:nvSpPr>
        <dsp:cNvPr id="0" name=""/>
        <dsp:cNvSpPr/>
      </dsp:nvSpPr>
      <dsp:spPr>
        <a:xfrm>
          <a:off x="1081845" y="944698"/>
          <a:ext cx="997552" cy="119706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8536" tIns="0" rIns="98536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/>
            <a:t>Explore E-cells on Campus</a:t>
          </a:r>
          <a:endParaRPr lang="en-US" sz="1100" kern="1200"/>
        </a:p>
      </dsp:txBody>
      <dsp:txXfrm>
        <a:off x="1081845" y="1423524"/>
        <a:ext cx="997552" cy="718237"/>
      </dsp:txXfrm>
    </dsp:sp>
    <dsp:sp modelId="{91D96221-4BF7-4D61-9708-DB8602C7CAD9}">
      <dsp:nvSpPr>
        <dsp:cNvPr id="0" name=""/>
        <dsp:cNvSpPr/>
      </dsp:nvSpPr>
      <dsp:spPr>
        <a:xfrm>
          <a:off x="1081845" y="944698"/>
          <a:ext cx="997552" cy="478825"/>
        </a:xfrm>
        <a:prstGeom prst="rect">
          <a:avLst/>
        </a:prstGeom>
        <a:noFill/>
        <a:ln w="9525" cap="rnd" cmpd="sng" algn="ctr">
          <a:noFill/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8536" tIns="165100" rIns="98536" bIns="16510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02</a:t>
          </a:r>
        </a:p>
      </dsp:txBody>
      <dsp:txXfrm>
        <a:off x="1081845" y="944698"/>
        <a:ext cx="997552" cy="478825"/>
      </dsp:txXfrm>
    </dsp:sp>
    <dsp:sp modelId="{DC2A0420-0618-464C-B004-A74FB47D87DD}">
      <dsp:nvSpPr>
        <dsp:cNvPr id="0" name=""/>
        <dsp:cNvSpPr/>
      </dsp:nvSpPr>
      <dsp:spPr>
        <a:xfrm>
          <a:off x="2159201" y="944698"/>
          <a:ext cx="997552" cy="119706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8536" tIns="0" rIns="98536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/>
            <a:t>Listen to Some Success Stories </a:t>
          </a:r>
          <a:endParaRPr lang="en-US" sz="1100" kern="1200"/>
        </a:p>
      </dsp:txBody>
      <dsp:txXfrm>
        <a:off x="2159201" y="1423524"/>
        <a:ext cx="997552" cy="718237"/>
      </dsp:txXfrm>
    </dsp:sp>
    <dsp:sp modelId="{7B391C9C-3823-45C5-9D2B-A3E3E9A06211}">
      <dsp:nvSpPr>
        <dsp:cNvPr id="0" name=""/>
        <dsp:cNvSpPr/>
      </dsp:nvSpPr>
      <dsp:spPr>
        <a:xfrm>
          <a:off x="2159201" y="944698"/>
          <a:ext cx="997552" cy="478825"/>
        </a:xfrm>
        <a:prstGeom prst="rect">
          <a:avLst/>
        </a:prstGeom>
        <a:noFill/>
        <a:ln w="9525" cap="rnd" cmpd="sng" algn="ctr">
          <a:noFill/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8536" tIns="165100" rIns="98536" bIns="16510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03</a:t>
          </a:r>
        </a:p>
      </dsp:txBody>
      <dsp:txXfrm>
        <a:off x="2159201" y="944698"/>
        <a:ext cx="997552" cy="478825"/>
      </dsp:txXfrm>
    </dsp:sp>
    <dsp:sp modelId="{9E8BE444-ED27-4910-8722-942CFB419037}">
      <dsp:nvSpPr>
        <dsp:cNvPr id="0" name=""/>
        <dsp:cNvSpPr/>
      </dsp:nvSpPr>
      <dsp:spPr>
        <a:xfrm>
          <a:off x="3236558" y="944698"/>
          <a:ext cx="997552" cy="119706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8536" tIns="0" rIns="98536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/>
            <a:t>Characteristics of a Successful Entrepreneur</a:t>
          </a:r>
          <a:endParaRPr lang="en-US" sz="1100" kern="1200"/>
        </a:p>
      </dsp:txBody>
      <dsp:txXfrm>
        <a:off x="3236558" y="1423524"/>
        <a:ext cx="997552" cy="718237"/>
      </dsp:txXfrm>
    </dsp:sp>
    <dsp:sp modelId="{4861EF7F-8C7B-46BC-92A5-1FB397FBCB59}">
      <dsp:nvSpPr>
        <dsp:cNvPr id="0" name=""/>
        <dsp:cNvSpPr/>
      </dsp:nvSpPr>
      <dsp:spPr>
        <a:xfrm>
          <a:off x="3236558" y="944698"/>
          <a:ext cx="997552" cy="478825"/>
        </a:xfrm>
        <a:prstGeom prst="rect">
          <a:avLst/>
        </a:prstGeom>
        <a:noFill/>
        <a:ln w="9525" cap="rnd" cmpd="sng" algn="ctr">
          <a:noFill/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8536" tIns="165100" rIns="98536" bIns="16510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04</a:t>
          </a:r>
        </a:p>
      </dsp:txBody>
      <dsp:txXfrm>
        <a:off x="3236558" y="944698"/>
        <a:ext cx="997552" cy="478825"/>
      </dsp:txXfrm>
    </dsp:sp>
    <dsp:sp modelId="{81DA868E-571B-4EC4-9B82-9949DCF4AF26}">
      <dsp:nvSpPr>
        <dsp:cNvPr id="0" name=""/>
        <dsp:cNvSpPr/>
      </dsp:nvSpPr>
      <dsp:spPr>
        <a:xfrm>
          <a:off x="4313915" y="944698"/>
          <a:ext cx="997552" cy="119706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8536" tIns="0" rIns="98536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/>
            <a:t>Communicate Effectively</a:t>
          </a:r>
          <a:endParaRPr lang="en-US" sz="1100" kern="1200"/>
        </a:p>
      </dsp:txBody>
      <dsp:txXfrm>
        <a:off x="4313915" y="1423524"/>
        <a:ext cx="997552" cy="718237"/>
      </dsp:txXfrm>
    </dsp:sp>
    <dsp:sp modelId="{FF917167-1D7C-45ED-97D7-36847C816914}">
      <dsp:nvSpPr>
        <dsp:cNvPr id="0" name=""/>
        <dsp:cNvSpPr/>
      </dsp:nvSpPr>
      <dsp:spPr>
        <a:xfrm>
          <a:off x="4313915" y="944698"/>
          <a:ext cx="997552" cy="478825"/>
        </a:xfrm>
        <a:prstGeom prst="rect">
          <a:avLst/>
        </a:prstGeom>
        <a:noFill/>
        <a:ln w="9525" cap="rnd" cmpd="sng" algn="ctr">
          <a:noFill/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8536" tIns="165100" rIns="98536" bIns="16510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05</a:t>
          </a:r>
        </a:p>
      </dsp:txBody>
      <dsp:txXfrm>
        <a:off x="4313915" y="944698"/>
        <a:ext cx="997552" cy="478825"/>
      </dsp:txXfrm>
    </dsp:sp>
    <dsp:sp modelId="{70AA2DB3-D0E8-4A84-AEBE-03FFD2B02ED6}">
      <dsp:nvSpPr>
        <dsp:cNvPr id="0" name=""/>
        <dsp:cNvSpPr/>
      </dsp:nvSpPr>
      <dsp:spPr>
        <a:xfrm>
          <a:off x="5391271" y="944698"/>
          <a:ext cx="997552" cy="119706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8536" tIns="0" rIns="98536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/>
            <a:t>Design Thinking for Customer Delight</a:t>
          </a:r>
          <a:endParaRPr lang="en-US" sz="1100" kern="1200"/>
        </a:p>
      </dsp:txBody>
      <dsp:txXfrm>
        <a:off x="5391271" y="1423524"/>
        <a:ext cx="997552" cy="718237"/>
      </dsp:txXfrm>
    </dsp:sp>
    <dsp:sp modelId="{53F614DC-C4B0-48E6-AB4C-C17D27246C10}">
      <dsp:nvSpPr>
        <dsp:cNvPr id="0" name=""/>
        <dsp:cNvSpPr/>
      </dsp:nvSpPr>
      <dsp:spPr>
        <a:xfrm>
          <a:off x="5391271" y="944698"/>
          <a:ext cx="997552" cy="478825"/>
        </a:xfrm>
        <a:prstGeom prst="rect">
          <a:avLst/>
        </a:prstGeom>
        <a:noFill/>
        <a:ln w="9525" cap="rnd" cmpd="sng" algn="ctr">
          <a:noFill/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8536" tIns="165100" rIns="98536" bIns="16510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06</a:t>
          </a:r>
        </a:p>
      </dsp:txBody>
      <dsp:txXfrm>
        <a:off x="5391271" y="944698"/>
        <a:ext cx="997552" cy="478825"/>
      </dsp:txXfrm>
    </dsp:sp>
    <dsp:sp modelId="{D9B1C74F-44C5-4498-BBDA-04005DBA1C09}">
      <dsp:nvSpPr>
        <dsp:cNvPr id="0" name=""/>
        <dsp:cNvSpPr/>
      </dsp:nvSpPr>
      <dsp:spPr>
        <a:xfrm>
          <a:off x="6468628" y="944698"/>
          <a:ext cx="997552" cy="119706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8536" tIns="0" rIns="98536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/>
            <a:t>Sales Skills to Become an Effective Entrepreneur</a:t>
          </a:r>
          <a:endParaRPr lang="en-US" sz="1100" kern="1200"/>
        </a:p>
      </dsp:txBody>
      <dsp:txXfrm>
        <a:off x="6468628" y="1423524"/>
        <a:ext cx="997552" cy="718237"/>
      </dsp:txXfrm>
    </dsp:sp>
    <dsp:sp modelId="{624DCB3D-299F-457E-A144-07C38EB9981A}">
      <dsp:nvSpPr>
        <dsp:cNvPr id="0" name=""/>
        <dsp:cNvSpPr/>
      </dsp:nvSpPr>
      <dsp:spPr>
        <a:xfrm>
          <a:off x="6468628" y="944698"/>
          <a:ext cx="997552" cy="478825"/>
        </a:xfrm>
        <a:prstGeom prst="rect">
          <a:avLst/>
        </a:prstGeom>
        <a:noFill/>
        <a:ln w="9525" cap="rnd" cmpd="sng" algn="ctr">
          <a:noFill/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8536" tIns="165100" rIns="98536" bIns="16510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07</a:t>
          </a:r>
        </a:p>
      </dsp:txBody>
      <dsp:txXfrm>
        <a:off x="6468628" y="944698"/>
        <a:ext cx="997552" cy="478825"/>
      </dsp:txXfrm>
    </dsp:sp>
    <dsp:sp modelId="{1EC2C9F8-21F6-4324-8000-F35A7503C4A2}">
      <dsp:nvSpPr>
        <dsp:cNvPr id="0" name=""/>
        <dsp:cNvSpPr/>
      </dsp:nvSpPr>
      <dsp:spPr>
        <a:xfrm>
          <a:off x="7545985" y="944698"/>
          <a:ext cx="997552" cy="119706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8536" tIns="0" rIns="98536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/>
            <a:t>Managing Risks and Learning from Failures</a:t>
          </a:r>
          <a:endParaRPr lang="en-US" sz="1100" kern="1200"/>
        </a:p>
      </dsp:txBody>
      <dsp:txXfrm>
        <a:off x="7545985" y="1423524"/>
        <a:ext cx="997552" cy="718237"/>
      </dsp:txXfrm>
    </dsp:sp>
    <dsp:sp modelId="{376747CF-A8C4-439B-8D0F-3FAF063D6D51}">
      <dsp:nvSpPr>
        <dsp:cNvPr id="0" name=""/>
        <dsp:cNvSpPr/>
      </dsp:nvSpPr>
      <dsp:spPr>
        <a:xfrm>
          <a:off x="7545985" y="944698"/>
          <a:ext cx="997552" cy="478825"/>
        </a:xfrm>
        <a:prstGeom prst="rect">
          <a:avLst/>
        </a:prstGeom>
        <a:noFill/>
        <a:ln w="9525" cap="rnd" cmpd="sng" algn="ctr">
          <a:noFill/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8536" tIns="165100" rIns="98536" bIns="16510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08</a:t>
          </a:r>
        </a:p>
      </dsp:txBody>
      <dsp:txXfrm>
        <a:off x="7545985" y="944698"/>
        <a:ext cx="997552" cy="478825"/>
      </dsp:txXfrm>
    </dsp:sp>
    <dsp:sp modelId="{08E894CA-E2DF-4429-8468-309AA2F90265}">
      <dsp:nvSpPr>
        <dsp:cNvPr id="0" name=""/>
        <dsp:cNvSpPr/>
      </dsp:nvSpPr>
      <dsp:spPr>
        <a:xfrm>
          <a:off x="8623342" y="944698"/>
          <a:ext cx="997552" cy="119706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8536" tIns="0" rIns="98536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/>
            <a:t>Are You Ready to Be an Entrepreneur?</a:t>
          </a:r>
          <a:endParaRPr lang="en-US" sz="1100" kern="1200"/>
        </a:p>
      </dsp:txBody>
      <dsp:txXfrm>
        <a:off x="8623342" y="1423524"/>
        <a:ext cx="997552" cy="718237"/>
      </dsp:txXfrm>
    </dsp:sp>
    <dsp:sp modelId="{770BE19E-C555-4CFB-9B53-08370D0DDD70}">
      <dsp:nvSpPr>
        <dsp:cNvPr id="0" name=""/>
        <dsp:cNvSpPr/>
      </dsp:nvSpPr>
      <dsp:spPr>
        <a:xfrm>
          <a:off x="8623342" y="944698"/>
          <a:ext cx="997552" cy="478825"/>
        </a:xfrm>
        <a:prstGeom prst="rect">
          <a:avLst/>
        </a:prstGeom>
        <a:noFill/>
        <a:ln w="9525" cap="rnd" cmpd="sng" algn="ctr">
          <a:noFill/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8536" tIns="165100" rIns="98536" bIns="16510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09</a:t>
          </a:r>
        </a:p>
      </dsp:txBody>
      <dsp:txXfrm>
        <a:off x="8623342" y="944698"/>
        <a:ext cx="997552" cy="47882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760ADB-7750-4BA8-BE65-89FE79E41B7F}">
      <dsp:nvSpPr>
        <dsp:cNvPr id="0" name=""/>
        <dsp:cNvSpPr/>
      </dsp:nvSpPr>
      <dsp:spPr>
        <a:xfrm>
          <a:off x="0" y="101594"/>
          <a:ext cx="6391275" cy="95340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/>
            <a:t>Ice Breaking</a:t>
          </a:r>
          <a:endParaRPr lang="en-US" sz="2400" kern="1200"/>
        </a:p>
      </dsp:txBody>
      <dsp:txXfrm>
        <a:off x="46541" y="148135"/>
        <a:ext cx="6298193" cy="860321"/>
      </dsp:txXfrm>
    </dsp:sp>
    <dsp:sp modelId="{C8C61577-7C22-4BC2-8EF3-0B50A713C253}">
      <dsp:nvSpPr>
        <dsp:cNvPr id="0" name=""/>
        <dsp:cNvSpPr/>
      </dsp:nvSpPr>
      <dsp:spPr>
        <a:xfrm>
          <a:off x="0" y="1124117"/>
          <a:ext cx="6391275" cy="95340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/>
            <a:t>Overview of learning objectives</a:t>
          </a:r>
          <a:endParaRPr lang="en-US" sz="2400" kern="1200"/>
        </a:p>
      </dsp:txBody>
      <dsp:txXfrm>
        <a:off x="46541" y="1170658"/>
        <a:ext cx="6298193" cy="860321"/>
      </dsp:txXfrm>
    </dsp:sp>
    <dsp:sp modelId="{7BB53F5E-9DA7-46F6-927A-5F10768C4DC1}">
      <dsp:nvSpPr>
        <dsp:cNvPr id="0" name=""/>
        <dsp:cNvSpPr/>
      </dsp:nvSpPr>
      <dsp:spPr>
        <a:xfrm>
          <a:off x="0" y="2146641"/>
          <a:ext cx="6391275" cy="95340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/>
            <a:t>Quiz, Activity in class</a:t>
          </a:r>
          <a:endParaRPr lang="en-US" sz="2400" kern="1200" dirty="0"/>
        </a:p>
      </dsp:txBody>
      <dsp:txXfrm>
        <a:off x="46541" y="2193182"/>
        <a:ext cx="6298193" cy="860321"/>
      </dsp:txXfrm>
    </dsp:sp>
    <dsp:sp modelId="{45DBD0AF-4D52-4ECB-A7EE-6B5CA3007C4D}">
      <dsp:nvSpPr>
        <dsp:cNvPr id="0" name=""/>
        <dsp:cNvSpPr/>
      </dsp:nvSpPr>
      <dsp:spPr>
        <a:xfrm>
          <a:off x="0" y="3169165"/>
          <a:ext cx="6391275" cy="95340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/>
            <a:t>3 min video describing the activity, debrief video</a:t>
          </a:r>
          <a:endParaRPr lang="en-US" sz="2400" kern="1200" dirty="0"/>
        </a:p>
      </dsp:txBody>
      <dsp:txXfrm>
        <a:off x="46541" y="3215706"/>
        <a:ext cx="6298193" cy="860321"/>
      </dsp:txXfrm>
    </dsp:sp>
    <dsp:sp modelId="{8DFEE317-F5D4-4E38-A404-E77CAB2A742B}">
      <dsp:nvSpPr>
        <dsp:cNvPr id="0" name=""/>
        <dsp:cNvSpPr/>
      </dsp:nvSpPr>
      <dsp:spPr>
        <a:xfrm>
          <a:off x="0" y="4191689"/>
          <a:ext cx="6391275" cy="95340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/>
            <a:t>Assignment</a:t>
          </a:r>
          <a:endParaRPr lang="en-US" sz="2400" kern="1200"/>
        </a:p>
      </dsp:txBody>
      <dsp:txXfrm>
        <a:off x="46541" y="4238230"/>
        <a:ext cx="6298193" cy="86032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BE5B45-E76B-4159-A61D-63D6FC70B68E}">
      <dsp:nvSpPr>
        <dsp:cNvPr id="0" name=""/>
        <dsp:cNvSpPr/>
      </dsp:nvSpPr>
      <dsp:spPr>
        <a:xfrm>
          <a:off x="0" y="4505082"/>
          <a:ext cx="1597818" cy="73909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637" tIns="170688" rIns="113637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Make</a:t>
          </a:r>
        </a:p>
      </dsp:txBody>
      <dsp:txXfrm>
        <a:off x="0" y="4505082"/>
        <a:ext cx="1597818" cy="739096"/>
      </dsp:txXfrm>
    </dsp:sp>
    <dsp:sp modelId="{000423CA-BC4A-4E20-BE0A-2607291922C4}">
      <dsp:nvSpPr>
        <dsp:cNvPr id="0" name=""/>
        <dsp:cNvSpPr/>
      </dsp:nvSpPr>
      <dsp:spPr>
        <a:xfrm>
          <a:off x="1597818" y="4505082"/>
          <a:ext cx="4793456" cy="739096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234" tIns="165100" rIns="97234" bIns="16510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Make a Draft Action Plan</a:t>
          </a:r>
        </a:p>
      </dsp:txBody>
      <dsp:txXfrm>
        <a:off x="1597818" y="4505082"/>
        <a:ext cx="4793456" cy="739096"/>
      </dsp:txXfrm>
    </dsp:sp>
    <dsp:sp modelId="{3F4BA6AC-9022-4149-A450-6C8843FAB475}">
      <dsp:nvSpPr>
        <dsp:cNvPr id="0" name=""/>
        <dsp:cNvSpPr/>
      </dsp:nvSpPr>
      <dsp:spPr>
        <a:xfrm rot="10800000">
          <a:off x="0" y="3379439"/>
          <a:ext cx="1597818" cy="1136730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637" tIns="170688" rIns="113637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Craft</a:t>
          </a:r>
        </a:p>
      </dsp:txBody>
      <dsp:txXfrm rot="-10800000">
        <a:off x="0" y="3379439"/>
        <a:ext cx="1597818" cy="738874"/>
      </dsp:txXfrm>
    </dsp:sp>
    <dsp:sp modelId="{26C3B61C-5F96-4DBC-8587-62BFAAD0B8BB}">
      <dsp:nvSpPr>
        <dsp:cNvPr id="0" name=""/>
        <dsp:cNvSpPr/>
      </dsp:nvSpPr>
      <dsp:spPr>
        <a:xfrm>
          <a:off x="1597818" y="3379439"/>
          <a:ext cx="4793456" cy="738874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234" tIns="165100" rIns="97234" bIns="16510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Craft an elevator pitch</a:t>
          </a:r>
        </a:p>
      </dsp:txBody>
      <dsp:txXfrm>
        <a:off x="1597818" y="3379439"/>
        <a:ext cx="4793456" cy="738874"/>
      </dsp:txXfrm>
    </dsp:sp>
    <dsp:sp modelId="{300BF555-EAC3-41D5-9BAB-7205EFD68E86}">
      <dsp:nvSpPr>
        <dsp:cNvPr id="0" name=""/>
        <dsp:cNvSpPr/>
      </dsp:nvSpPr>
      <dsp:spPr>
        <a:xfrm rot="10800000">
          <a:off x="0" y="2253795"/>
          <a:ext cx="1597818" cy="1136730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637" tIns="170688" rIns="113637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Analyze</a:t>
          </a:r>
        </a:p>
      </dsp:txBody>
      <dsp:txXfrm rot="-10800000">
        <a:off x="0" y="2253795"/>
        <a:ext cx="1597818" cy="738874"/>
      </dsp:txXfrm>
    </dsp:sp>
    <dsp:sp modelId="{38D2378D-9D1E-4686-AFE0-DF9DE749D7AA}">
      <dsp:nvSpPr>
        <dsp:cNvPr id="0" name=""/>
        <dsp:cNvSpPr/>
      </dsp:nvSpPr>
      <dsp:spPr>
        <a:xfrm>
          <a:off x="1597818" y="2253795"/>
          <a:ext cx="4793456" cy="738874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234" tIns="165100" rIns="97234" bIns="16510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Analyze the communication style of your favorite entrepreneur</a:t>
          </a:r>
        </a:p>
      </dsp:txBody>
      <dsp:txXfrm>
        <a:off x="1597818" y="2253795"/>
        <a:ext cx="4793456" cy="738874"/>
      </dsp:txXfrm>
    </dsp:sp>
    <dsp:sp modelId="{F5FF75AA-1C19-4977-9BEE-FA3B5A91BC98}">
      <dsp:nvSpPr>
        <dsp:cNvPr id="0" name=""/>
        <dsp:cNvSpPr/>
      </dsp:nvSpPr>
      <dsp:spPr>
        <a:xfrm rot="10800000">
          <a:off x="0" y="1128151"/>
          <a:ext cx="1597818" cy="1136730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637" tIns="170688" rIns="113637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Team</a:t>
          </a:r>
        </a:p>
      </dsp:txBody>
      <dsp:txXfrm rot="-10800000">
        <a:off x="0" y="1128151"/>
        <a:ext cx="1597818" cy="738874"/>
      </dsp:txXfrm>
    </dsp:sp>
    <dsp:sp modelId="{A87ECCA7-1F1B-4BD7-8A5C-CB9D3EB8BDA9}">
      <dsp:nvSpPr>
        <dsp:cNvPr id="0" name=""/>
        <dsp:cNvSpPr/>
      </dsp:nvSpPr>
      <dsp:spPr>
        <a:xfrm>
          <a:off x="1597818" y="1128151"/>
          <a:ext cx="4793456" cy="738874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234" tIns="165100" rIns="97234" bIns="16510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Team activity – Design a backpack</a:t>
          </a:r>
        </a:p>
      </dsp:txBody>
      <dsp:txXfrm>
        <a:off x="1597818" y="1128151"/>
        <a:ext cx="4793456" cy="738874"/>
      </dsp:txXfrm>
    </dsp:sp>
    <dsp:sp modelId="{7F3A0EFA-1AB0-4490-ABEC-BB278440F5F2}">
      <dsp:nvSpPr>
        <dsp:cNvPr id="0" name=""/>
        <dsp:cNvSpPr/>
      </dsp:nvSpPr>
      <dsp:spPr>
        <a:xfrm rot="10800000">
          <a:off x="0" y="2508"/>
          <a:ext cx="1597818" cy="1136730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637" tIns="170688" rIns="113637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Interview</a:t>
          </a:r>
        </a:p>
      </dsp:txBody>
      <dsp:txXfrm rot="-10800000">
        <a:off x="0" y="2508"/>
        <a:ext cx="1597818" cy="738874"/>
      </dsp:txXfrm>
    </dsp:sp>
    <dsp:sp modelId="{E7EAF1A0-2943-4A0E-96B7-390A98114A89}">
      <dsp:nvSpPr>
        <dsp:cNvPr id="0" name=""/>
        <dsp:cNvSpPr/>
      </dsp:nvSpPr>
      <dsp:spPr>
        <a:xfrm>
          <a:off x="1597818" y="2508"/>
          <a:ext cx="4793456" cy="738874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234" tIns="165100" rIns="97234" bIns="16510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Interview a local entrepreneur</a:t>
          </a:r>
        </a:p>
      </dsp:txBody>
      <dsp:txXfrm>
        <a:off x="1597818" y="2508"/>
        <a:ext cx="4793456" cy="73887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626796-E027-44F8-952E-8EAD8B3ED5D4}">
      <dsp:nvSpPr>
        <dsp:cNvPr id="0" name=""/>
        <dsp:cNvSpPr/>
      </dsp:nvSpPr>
      <dsp:spPr>
        <a:xfrm>
          <a:off x="443145" y="1922"/>
          <a:ext cx="2621421" cy="157285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/>
            <a:t>Think with the Box</a:t>
          </a:r>
          <a:endParaRPr lang="en-US" sz="2300" kern="1200"/>
        </a:p>
      </dsp:txBody>
      <dsp:txXfrm>
        <a:off x="443145" y="1922"/>
        <a:ext cx="2621421" cy="1572852"/>
      </dsp:txXfrm>
    </dsp:sp>
    <dsp:sp modelId="{77C94F51-4838-45F1-9A2C-A1958A40F39A}">
      <dsp:nvSpPr>
        <dsp:cNvPr id="0" name=""/>
        <dsp:cNvSpPr/>
      </dsp:nvSpPr>
      <dsp:spPr>
        <a:xfrm>
          <a:off x="3326708" y="1922"/>
          <a:ext cx="2621421" cy="157285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/>
            <a:t>Ideabox</a:t>
          </a:r>
          <a:endParaRPr lang="en-US" sz="2300" kern="1200"/>
        </a:p>
      </dsp:txBody>
      <dsp:txXfrm>
        <a:off x="3326708" y="1922"/>
        <a:ext cx="2621421" cy="1572852"/>
      </dsp:txXfrm>
    </dsp:sp>
    <dsp:sp modelId="{D705FECD-3230-4524-ADCE-DE1FD234E9B6}">
      <dsp:nvSpPr>
        <dsp:cNvPr id="0" name=""/>
        <dsp:cNvSpPr/>
      </dsp:nvSpPr>
      <dsp:spPr>
        <a:xfrm>
          <a:off x="443145" y="1836917"/>
          <a:ext cx="2621421" cy="157285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/>
            <a:t>Entrepreneurship Jeopardy</a:t>
          </a:r>
          <a:endParaRPr lang="en-US" sz="2300" kern="1200"/>
        </a:p>
      </dsp:txBody>
      <dsp:txXfrm>
        <a:off x="443145" y="1836917"/>
        <a:ext cx="2621421" cy="1572852"/>
      </dsp:txXfrm>
    </dsp:sp>
    <dsp:sp modelId="{4D47568E-E3EF-43C0-98A9-9986C69A02BD}">
      <dsp:nvSpPr>
        <dsp:cNvPr id="0" name=""/>
        <dsp:cNvSpPr/>
      </dsp:nvSpPr>
      <dsp:spPr>
        <a:xfrm>
          <a:off x="3326708" y="1836917"/>
          <a:ext cx="2621421" cy="157285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/>
            <a:t>D.I.S.R.U.P.T.</a:t>
          </a:r>
          <a:endParaRPr lang="en-US" sz="2300" kern="1200"/>
        </a:p>
      </dsp:txBody>
      <dsp:txXfrm>
        <a:off x="3326708" y="1836917"/>
        <a:ext cx="2621421" cy="1572852"/>
      </dsp:txXfrm>
    </dsp:sp>
    <dsp:sp modelId="{FAA51FA6-BE39-4024-B920-5AF34A3871CE}">
      <dsp:nvSpPr>
        <dsp:cNvPr id="0" name=""/>
        <dsp:cNvSpPr/>
      </dsp:nvSpPr>
      <dsp:spPr>
        <a:xfrm>
          <a:off x="443145" y="3671912"/>
          <a:ext cx="2621421" cy="157285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/>
            <a:t>One Dollar Venture</a:t>
          </a:r>
          <a:endParaRPr lang="en-US" sz="2300" kern="1200"/>
        </a:p>
      </dsp:txBody>
      <dsp:txXfrm>
        <a:off x="443145" y="3671912"/>
        <a:ext cx="2621421" cy="1572852"/>
      </dsp:txXfrm>
    </dsp:sp>
    <dsp:sp modelId="{07F957B4-3AE6-44AA-8A6B-9B49052DE75D}">
      <dsp:nvSpPr>
        <dsp:cNvPr id="0" name=""/>
        <dsp:cNvSpPr/>
      </dsp:nvSpPr>
      <dsp:spPr>
        <a:xfrm>
          <a:off x="3326708" y="3671912"/>
          <a:ext cx="2621421" cy="157285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/>
            <a:t>Meet an Entrepreneur</a:t>
          </a:r>
          <a:endParaRPr lang="en-US" sz="2300" kern="1200"/>
        </a:p>
      </dsp:txBody>
      <dsp:txXfrm>
        <a:off x="3326708" y="3671912"/>
        <a:ext cx="2621421" cy="15728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onvergingText">
  <dgm:title val="Converging Text"/>
  <dgm:desc val="Use to show multiple steps or parts that merge into a whole. Limited to one Level 1 shape that contains text and a maximum of five Level 2 shapes."/>
  <dgm:catLst>
    <dgm:cat type="process" pri="6500"/>
    <dgm:cat type="officeonline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clrData>
  <dgm:layoutNode name="Name0">
    <dgm:varLst>
      <dgm:chMax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vertAlign" val="mid"/>
          <dgm:param type="nodeVertAlign" val="mid"/>
          <dgm:param type="horzAlign" val="ctr"/>
        </dgm:alg>
      </dgm:if>
      <dgm:else name="Name3">
        <dgm:alg type="lin">
          <dgm:param type="linDir" val="fromR"/>
          <dgm:param type="vertAlign" val="mid"/>
          <dgm:param type="nodeVertAlign" val="mid"/>
          <dgm:param type="horzAlign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Child1" op="equ" val="65"/>
      <dgm:constr type="primFontSz" for="des" forName="Child2" refType="primFontSz" refFor="des" refForName="Child1" op="equ"/>
      <dgm:constr type="primFontSz" for="des" forName="Child3" refType="primFontSz" refFor="des" refForName="Child1" op="equ"/>
      <dgm:constr type="primFontSz" for="des" forName="Child4" refType="primFontSz" refFor="des" refForName="Child1" op="equ"/>
      <dgm:constr type="primFontSz" for="des" forName="Child5" refType="primFontSz" refFor="des" refForName="Child1" op="equ"/>
      <dgm:constr type="primFontSz" for="des" forName="Child1" refType="primFontSz" refFor="des" refForName="Parent" op="lte"/>
      <dgm:constr type="primFontSz" for="des" forName="Child2" refType="primFontSz" refFor="des" refForName="Parent" op="lte"/>
      <dgm:constr type="primFontSz" for="des" forName="Child3" refType="primFontSz" refFor="des" refForName="Parent" op="lte"/>
      <dgm:constr type="primFontSz" for="des" forName="Child4" refType="primFontSz" refFor="des" refForName="Parent" op="lte"/>
      <dgm:constr type="primFontSz" for="des" forName="Child5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choose name="Name4">
          <dgm:if name="Name5" func="var" arg="dir" op="equ" val="norm">
            <dgm:choose name="Name6">
              <dgm:if name="Name7" axis="ch" ptType="node" func="cnt" op="equ" val="0">
                <dgm:alg type="composite">
                  <dgm:param type="ar" val="2.1059"/>
                </dgm:alg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l" for="ch" forName="ParentAccent1" refType="w" fact="0.9531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l" for="ch" forName="ParentAccent2" refType="w" fact="0.8734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l" for="ch" forName="ParentAccent3" refType="w" fact="0.7937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l" for="ch" forName="ParentAccent4" refType="w" fact="0.714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l" for="ch" forName="ParentAccent5" refType="w" fact="0.6343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l" for="ch" forName="ParentAccent6" refType="w" fact="0.5076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l" for="ch" forName="ParentAccent7" refType="w" fact="0.8766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l" for="ch" forName="ParentAccent8" refType="w" fact="0.8766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l" for="ch" forName="ParentAccent9" refType="w" fact="0.918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l" for="ch" forName="ParentAccent10" refType="w" fact="0.9213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8" axis="ch" ptType="node" func="cnt" op="equ" val="1">
                <dgm:alg type="composite">
                  <dgm:param type="ar" val="3.4411"/>
                </dgm:alg>
                <dgm:constrLst>
                  <dgm:constr type="l" for="ch" forName="Child1Accent1" refType="w" fact="0.284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l" for="ch" forName="Child1Accent2" refType="w" fact="0.2272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l" for="ch" forName="Child1Accent3" refType="w" fact="0.170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l" for="ch" forName="Child1Accent4" refType="w" fact="0.1137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l" for="ch" forName="Child1Accent5" refType="w" fact="0.057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l" for="ch" forName="Child1Accent6" refType="w" fact="0.0002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ParentAccent1" refType="w" fact="0.9713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l" for="ch" forName="ParentAccent2" refType="w" fact="0.9187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l" for="ch" forName="ParentAccent3" refType="w" fact="0.8661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l" for="ch" forName="ParentAccent4" refType="w" fact="0.8136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l" for="ch" forName="ParentAccent5" refType="w" fact="0.761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l" for="ch" forName="ParentAccent6" refType="w" fact="0.6797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l" for="ch" forName="ParentAccent7" refType="w" fact="0.924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l" for="ch" forName="ParentAccent8" refType="w" fact="0.924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l" for="ch" forName="ParentAccent9" refType="w" fact="0.9501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l" for="ch" forName="ParentAccent10" refType="w" fact="0.9518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l" for="ch" forName="Child1" refType="w" fact="0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l" for="ch" forName="Parent" refType="w" fact="0.3653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9" axis="ch" ptType="node" func="cnt" op="equ" val="2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1" refType="w" fact="0.3436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3068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245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842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l" for="ch" forName="Child2Accent5" refType="w" fact="0.1229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l" for="ch" forName="Child2Accent6" refType="w" fact="0.061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.0002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2" refType="w" fact="0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0" axis="ch" ptType="node" func="cnt" op="equ" val="3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2Accent1" refType="w" fact="0.284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2272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170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137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2Accent5" refType="w" fact="0.057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6" refType="w" fact="0.0002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l" for="ch" forName="Child3Accent1" refType="w" fact="0.3436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l" for="ch" forName="Child3Accent2" refType="w" fact="0.3068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l" for="ch" forName="Child3Accent3" refType="w" fact="0.245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l" for="ch" forName="Child3Accent4" refType="w" fact="0.1842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l" for="ch" forName="Child3Accent5" refType="w" fact="0.1229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l" for="ch" forName="Child3Accent6" refType="w" fact="0.061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l" for="ch" forName="Child3Accent7" refType="w" fact="0.0002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3" refType="w" fact="0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l" for="ch" forName="Child2" refType="w" fact="0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1" axis="ch" ptType="node" func="cnt" op="equ" val="4">
                <dgm:alg type="composite">
                  <dgm:param type="ar" val="1.8304"/>
                </dgm:alg>
                <dgm:constrLst>
                  <dgm:constr type="l" for="ch" forName="Parent" refType="w" fact="0.3771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l" for="ch" forName="Child1Accent1" refType="w" fact="0.3904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l" for="ch" forName="Child1Accent3" refType="w" fact="0.3001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l" for="ch" forName="Child1Accent4" refType="w" fact="0.2418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l" for="ch" forName="Child1Accent5" refType="w" fact="0.183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l" for="ch" forName="Child1Accent6" refType="w" fact="0.1252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l" for="ch" forName="Child3Accent1" refType="w" fact="0.3158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l" for="ch" forName="Child3Accent2" refType="w" fact="0.2689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l" for="ch" forName="Child3Accent4" refType="w" fact="0.1614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l" for="ch" forName="Child3Accent5" refType="w" fact="0.1077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l" for="ch" forName="Child1Accent7" refType="w" fact="0.0668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l" for="ch" forName="Child3Accent6" refType="w" fact="0.0539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l" for="ch" forName="Child1Accent8" refType="w" fact="0.008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3Accent7" refType="w" fact="0.0002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l" for="ch" forName="Child4Accent1" refType="w" fact="0.3904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l" for="ch" forName="Child4Accent3" refType="w" fact="0.2998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l" for="ch" forName="Child4Accent4" refType="w" fact="0.241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l" for="ch" forName="Child4Accent5" refType="w" fact="0.1833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l" for="ch" forName="Child4Accent6" refType="w" fact="0.1251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l" for="ch" forName="Child4Accent7" refType="w" fact="0.0668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l" for="ch" forName="Child4Accent8" refType="w" fact="0.0086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l" for="ch" forName="Child2Accent1" refType="w" fact="0.3158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l" for="ch" forName="Child4Accent2" refType="w" fact="0.358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l" for="ch" forName="Child1Accent2" refType="w" fact="0.358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l" for="ch" forName="Child3Accent3" refType="w" fact="0.2151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l" for="ch" forName="Child2Accent2" refType="w" fact="0.2689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l" for="ch" forName="Child2Accent4" refType="w" fact="0.1614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l" for="ch" forName="Child2Accent5" refType="w" fact="0.1077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l" for="ch" forName="Child2Accent6" refType="w" fact="0.0539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l" for="ch" forName="Child2Accent7" refType="w" fact="0.0002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l" for="ch" forName="Child2Accent3" refType="w" fact="0.2151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l" for="ch" forName="ParentAccent1" refType="w" fact="0.9717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l" for="ch" forName="ParentAccent2" refType="w" fact="0.9199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l" for="ch" forName="ParentAccent3" refType="w" fact="0.8682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l" for="ch" forName="ParentAccent4" refType="w" fact="0.8164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l" for="ch" forName="ParentAccent5" refType="w" fact="0.7646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l" for="ch" forName="ParentAccent6" refType="w" fact="0.6846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l" for="ch" forName="ParentAccent7" refType="w" fact="0.9256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l" for="ch" forName="ParentAccent8" refType="w" fact="0.9256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l" for="ch" forName="ParentAccent9" refType="w" fact="0.9509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l" for="ch" forName="ParentAccent10" refType="w" fact="0.952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l" for="ch" forName="Child4" refType="w" fact="0.0081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l" for="ch" forName="Child3" refType="w" fact="0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l" for="ch" forName="Child2" refType="w" fact="0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l" for="ch" forName="Child1" refType="w" fact="0.0081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12">
                <dgm:alg type="composite">
                  <dgm:param type="ar" val="1.3278"/>
                </dgm:alg>
                <dgm:constrLst>
                  <dgm:constr type="l" for="ch" forName="Child2Accent1" refType="w" fact="0.3436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l" for="ch" forName="Child2Accent2" refType="w" fact="0.3068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l" for="ch" forName="Child2Accent3" refType="w" fact="0.245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l" for="ch" forName="Child2Accent4" refType="w" fact="0.1842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l" for="ch" forName="Child2Accent5" refType="w" fact="0.1229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l" for="ch" forName="Child3Accent1" refType="w" fact="0.284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l" for="ch" forName="Child3Accent2" refType="w" fact="0.2272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l" for="ch" forName="Child3Accent3" refType="w" fact="0.170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l" for="ch" forName="Child3Accent4" refType="w" fact="0.1137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l" for="ch" forName="Child2Accent6" refType="w" fact="0.061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l" for="ch" forName="Child3Accent5" refType="w" fact="0.057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l" for="ch" forName="Child2Accent7" refType="w" fact="0.0002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l" for="ch" forName="Child3Accent6" refType="w" fact="0.0002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l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l" for="ch" forName="Child4Accent1" refType="w" fact="0.3436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l" for="ch" forName="Child4Accent2" refType="w" fact="0.3068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l" for="ch" forName="Child4Accent3" refType="w" fact="0.245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l" for="ch" forName="Child4Accent4" refType="w" fact="0.1842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l" for="ch" forName="Child4Accent5" refType="w" fact="0.1229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l" for="ch" forName="Child4Accent6" refType="w" fact="0.061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l" for="ch" forName="Child4Accent7" refType="w" fact="0.0002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l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l" for="ch" forName="ParentAccent1" refType="w" fact="0.9713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l" for="ch" forName="ParentAccent2" refType="w" fact="0.9187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l" for="ch" forName="ParentAccent3" refType="w" fact="0.8661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l" for="ch" forName="ParentAccent4" refType="w" fact="0.8136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l" for="ch" forName="ParentAccent5" refType="w" fact="0.761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l" for="ch" forName="ParentAccent6" refType="w" fact="0.6797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l" for="ch" forName="ParentAccent7" refType="w" fact="0.924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l" for="ch" forName="ParentAccent8" refType="w" fact="0.924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l" for="ch" forName="ParentAccent9" refType="w" fact="0.9501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l" for="ch" forName="ParentAccent10" refType="w" fact="0.9518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l" for="ch" forName="Child1Accent1" refType="w" fact="0.4819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l" for="ch" forName="Child1Accent4" refType="w" fact="0.3653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l" for="ch" forName="Child1Accent5" refType="w" fact="0.304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l" for="ch" forName="Child1Accent6" refType="w" fact="0.2426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l" for="ch" forName="Child1Accent7" refType="w" fact="0.1813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l" for="ch" forName="Child1Accent8" refType="w" fact="0.12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l" for="ch" forName="Child1Accent9" refType="w" fact="0.0587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l" for="ch" forName="Child5Accent1" refType="w" fact="0.4819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l" for="ch" forName="Child5Accent4" refType="w" fact="0.3653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l" for="ch" forName="Child5Accent5" refType="w" fact="0.304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l" for="ch" forName="Child5Accent6" refType="w" fact="0.2426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l" for="ch" forName="Child5Accent7" refType="w" fact="0.1813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l" for="ch" forName="Child5Accent8" refType="w" fact="0.12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l" for="ch" forName="Child5Accent9" refType="w" fact="0.0587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l" for="ch" forName="Child5Accent2" refType="w" fact="0.453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l" for="ch" forName="Child5Accent3" refType="w" fact="0.4118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l" for="ch" forName="Child1Accent2" refType="w" fact="0.4458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l" for="ch" forName="Child1Accent3" refType="w" fact="0.4054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l" for="ch" forName="Child5" refType="w" fact="0.0581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l" for="ch" forName="Child4" refType="w" fact="0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l" for="ch" forName="Child3" refType="w" fact="0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l" for="ch" forName="Child2" refType="w" fact="0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l" for="ch" forName="Child1" refType="w" fact="0.0581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l" for="ch" forName="Parent" refType="w" fact="0.3653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if>
          <dgm:else name="Name13">
            <dgm:choose name="Name14">
              <dgm:if name="Name15" axis="ch" ptType="node" func="cnt" op="equ" val="0">
                <dgm:alg type="composite">
                  <dgm:param type="ar" val="2.1059"/>
                </dgm:alg>
                <dgm:constrLst>
                  <dgm:constr type="r" for="ch" forName="Parent" refType="w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r" for="ch" forName="ParentAccent1" refType="w" fact="0.0469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r" for="ch" forName="ParentAccent2" refType="w" fact="0.1266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r" for="ch" forName="ParentAccent3" refType="w" fact="0.2063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r" for="ch" forName="ParentAccent4" refType="w" fact="0.286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r" for="ch" forName="ParentAccent5" refType="w" fact="0.3657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r" for="ch" forName="ParentAccent6" refType="w" fact="0.4924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r" for="ch" forName="ParentAccent7" refType="w" fact="0.1234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r" for="ch" forName="ParentAccent8" refType="w" fact="0.1234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r" for="ch" forName="ParentAccent9" refType="w" fact="0.081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r" for="ch" forName="ParentAccent10" refType="w" fact="0.0787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16" axis="ch" ptType="node" func="cnt" op="equ" val="1">
                <dgm:alg type="composite">
                  <dgm:param type="ar" val="3.4411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r" for="ch" forName="Child1Accent1" refType="w" fact="0.716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r" for="ch" forName="Child1Accent2" refType="w" fact="0.7728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r" for="ch" forName="Child1Accent3" refType="w" fact="0.829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r" for="ch" forName="Child1Accent4" refType="w" fact="0.8863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r" for="ch" forName="Child1Accent5" refType="w" fact="0.943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r" for="ch" forName="Child1Accent6" refType="w" fact="0.9998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ParentAccent1" refType="w" fact="0.0287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r" for="ch" forName="ParentAccent2" refType="w" fact="0.0813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r" for="ch" forName="ParentAccent3" refType="w" fact="0.1339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r" for="ch" forName="ParentAccent4" refType="w" fact="0.1864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r" for="ch" forName="ParentAccent5" refType="w" fact="0.239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r" for="ch" forName="ParentAccent6" refType="w" fact="0.3203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r" for="ch" forName="ParentAccent7" refType="w" fact="0.075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r" for="ch" forName="ParentAccent8" refType="w" fact="0.075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r" for="ch" forName="ParentAccent9" refType="w" fact="0.0499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r" for="ch" forName="ParentAccent10" refType="w" fact="0.0482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r" for="ch" forName="Child1" refType="w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r" for="ch" forName="Parent" refType="w" fact="0.6347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17" axis="ch" ptType="node" func="cnt" op="equ" val="2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2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6564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6932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754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158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8771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38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.9998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2" refType="w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8" axis="ch" ptType="node" func="cnt" op="equ" val="3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r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716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7728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829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863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943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998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r" for="ch" forName="Child3Accent1" refType="w" fact="0.6564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r" for="ch" forName="Child3Accent2" refType="w" fact="0.6932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r" for="ch" forName="Child3Accent3" refType="w" fact="0.754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r" for="ch" forName="Child3Accent4" refType="w" fact="0.8158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r" for="ch" forName="Child3Accent5" refType="w" fact="0.8771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r" for="ch" forName="Child3Accent6" refType="w" fact="0.938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r" for="ch" forName="Child3Accent7" refType="w" fact="0.9998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3" refType="w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r" for="ch" forName="Child2" refType="w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9" axis="ch" ptType="node" func="cnt" op="equ" val="4">
                <dgm:alg type="composite">
                  <dgm:param type="ar" val="1.8304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r" for="ch" forName="Parent" refType="w" fact="0.6229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r" for="ch" forName="Child1Accent1" refType="w" fact="0.6096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r" for="ch" forName="Child1Accent3" refType="w" fact="0.6999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r" for="ch" forName="Child1Accent4" refType="w" fact="0.7582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r" for="ch" forName="Child1Accent5" refType="w" fact="0.816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r" for="ch" forName="Child1Accent6" refType="w" fact="0.8748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r" for="ch" forName="Child3Accent1" refType="w" fact="0.6842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r" for="ch" forName="Child3Accent2" refType="w" fact="0.7311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r" for="ch" forName="Child3Accent4" refType="w" fact="0.8386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r" for="ch" forName="Child3Accent5" refType="w" fact="0.8923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r" for="ch" forName="Child1Accent7" refType="w" fact="0.9332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r" for="ch" forName="Child3Accent6" refType="w" fact="0.9461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r" for="ch" forName="Child1Accent8" refType="w" fact="0.991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3Accent7" refType="w" fact="0.9998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r" for="ch" forName="Child4Accent1" refType="w" fact="0.6096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r" for="ch" forName="Child4Accent3" refType="w" fact="0.7002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r" for="ch" forName="Child4Accent4" refType="w" fact="0.758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r" for="ch" forName="Child4Accent5" refType="w" fact="0.8167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r" for="ch" forName="Child4Accent6" refType="w" fact="0.8749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r" for="ch" forName="Child4Accent7" refType="w" fact="0.9332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r" for="ch" forName="Child4Accent8" refType="w" fact="0.9914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r" for="ch" forName="Child2Accent1" refType="w" fact="0.6842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r" for="ch" forName="Child4Accent2" refType="w" fact="0.642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r" for="ch" forName="Child1Accent2" refType="w" fact="0.641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r" for="ch" forName="Child3Accent3" refType="w" fact="0.7849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r" for="ch" forName="Child2Accent2" refType="w" fact="0.7311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r" for="ch" forName="Child2Accent4" refType="w" fact="0.8386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r" for="ch" forName="Child2Accent5" refType="w" fact="0.8923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r" for="ch" forName="Child2Accent6" refType="w" fact="0.9461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r" for="ch" forName="Child2Accent7" refType="w" fact="0.9998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r" for="ch" forName="Child2Accent3" refType="w" fact="0.7849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r" for="ch" forName="ParentAccent1" refType="w" fact="0.0283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r" for="ch" forName="ParentAccent2" refType="w" fact="0.0801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r" for="ch" forName="ParentAccent3" refType="w" fact="0.1318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r" for="ch" forName="ParentAccent4" refType="w" fact="0.1836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r" for="ch" forName="ParentAccent5" refType="w" fact="0.2354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r" for="ch" forName="ParentAccent6" refType="w" fact="0.3154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r" for="ch" forName="ParentAccent7" refType="w" fact="0.0744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r" for="ch" forName="ParentAccent8" refType="w" fact="0.0744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r" for="ch" forName="ParentAccent9" refType="w" fact="0.0491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r" for="ch" forName="ParentAccent10" refType="w" fact="0.047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r" for="ch" forName="Child4" refType="w" fact="0.9919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r" for="ch" forName="Child3" refType="w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r" for="ch" forName="Child2" refType="w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r" for="ch" forName="Child1" refType="w" fact="0.9919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20">
                <dgm:alg type="composite">
                  <dgm:param type="ar" val="1.3278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5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primFontSz" for="des" forName="Child5" refType="primFontSz" refFor="des" refForName="Child1" op="equ"/>
                  <dgm:constr type="r" for="ch" forName="Child2Accent1" refType="w" fact="0.6564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r" for="ch" forName="Child2Accent2" refType="w" fact="0.6932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r" for="ch" forName="Child2Accent3" refType="w" fact="0.754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r" for="ch" forName="Child2Accent4" refType="w" fact="0.8158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r" for="ch" forName="Child2Accent5" refType="w" fact="0.8771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r" for="ch" forName="Child2Accent6" refType="w" fact="0.938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r" for="ch" forName="Child2Accent7" refType="w" fact="0.9998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r" for="ch" forName="Child3Accent1" refType="w" fact="0.716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r" for="ch" forName="Child3Accent2" refType="w" fact="0.7728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r" for="ch" forName="Child3Accent3" refType="w" fact="0.829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r" for="ch" forName="Child3Accent4" refType="w" fact="0.8863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r" for="ch" forName="Child3Accent5" refType="w" fact="0.943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r" for="ch" forName="Child3Accent6" refType="w" fact="0.9998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r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r" for="ch" forName="Child4Accent1" refType="w" fact="0.6564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r" for="ch" forName="Child4Accent2" refType="w" fact="0.6932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r" for="ch" forName="Child4Accent3" refType="w" fact="0.754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r" for="ch" forName="Child4Accent4" refType="w" fact="0.8158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r" for="ch" forName="Child4Accent5" refType="w" fact="0.8771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r" for="ch" forName="Child4Accent6" refType="w" fact="0.938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r" for="ch" forName="Child4Accent7" refType="w" fact="0.9998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r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r" for="ch" forName="ParentAccent1" refType="w" fact="0.0287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r" for="ch" forName="ParentAccent2" refType="w" fact="0.0813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r" for="ch" forName="ParentAccent3" refType="w" fact="0.1339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r" for="ch" forName="ParentAccent4" refType="w" fact="0.1864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r" for="ch" forName="ParentAccent5" refType="w" fact="0.239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r" for="ch" forName="ParentAccent6" refType="w" fact="0.3203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r" for="ch" forName="ParentAccent7" refType="w" fact="0.075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r" for="ch" forName="ParentAccent8" refType="w" fact="0.075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r" for="ch" forName="ParentAccent9" refType="w" fact="0.0499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r" for="ch" forName="ParentAccent10" refType="w" fact="0.0482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r" for="ch" forName="Child1Accent1" refType="w" fact="0.5181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r" for="ch" forName="Child1Accent2" refType="w" fact="0.5542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r" for="ch" forName="Child1Accent3" refType="w" fact="0.5946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r" for="ch" forName="Child1Accent4" refType="w" fact="0.6347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r" for="ch" forName="Child1Accent5" refType="w" fact="0.696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r" for="ch" forName="Child1Accent6" refType="w" fact="0.7574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r" for="ch" forName="Child1Accent7" refType="w" fact="0.8187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r" for="ch" forName="Child1Accent8" refType="w" fact="0.88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r" for="ch" forName="Child1Accent9" refType="w" fact="0.9413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r" for="ch" forName="Child5Accent1" refType="w" fact="0.5181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r" for="ch" forName="Child5Accent2" refType="w" fact="0.547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r" for="ch" forName="Child5Accent3" refType="w" fact="0.5882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r" for="ch" forName="Child5Accent4" refType="w" fact="0.6347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r" for="ch" forName="Child5Accent5" refType="w" fact="0.696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r" for="ch" forName="Child5Accent6" refType="w" fact="0.7574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r" for="ch" forName="Child5Accent7" refType="w" fact="0.8187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r" for="ch" forName="Child5Accent8" refType="w" fact="0.88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r" for="ch" forName="Child5Accent9" refType="w" fact="0.9423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r" for="ch" forName="Child5" refType="w" fact="0.9419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r" for="ch" forName="Child4" refType="w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r" for="ch" forName="Child3" refType="w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r" for="ch" forName="Child2" refType="w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r" for="ch" forName="Child1" refType="w" fact="0.9419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r" for="ch" forName="Parent" refType="w" fact="0.6347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else>
        </dgm:choose>
        <dgm:layoutNode name="ParentAccen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" styleLbl="alignNode1">
          <dgm:varLst>
            <dgm:chMax val="5"/>
            <dgm:chPref val="3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 ptType="node"/>
          <dgm:constrLst>
            <dgm:constr type="lMarg" refType="primFontSz" fact="0.1"/>
            <dgm:constr type="rMarg" refType="primFontSz" fact="0.1"/>
            <dgm:constr type="tMarg" refType="primFontSz" fact="0.1"/>
            <dgm:constr type="bMarg" refType="primFontSz" fact="0.1"/>
          </dgm:constrLst>
          <dgm:ruleLst>
            <dgm:rule type="primFontSz" val="5" fact="NaN" max="NaN"/>
          </dgm:ruleLst>
        </dgm:layoutNode>
        <dgm:forEach name="Name21" axis="ch" ptType="node" cnt="1">
          <dgm:layoutNode name="Child1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2" axis="ch" ptType="node" st="2" cnt="1">
          <dgm:layoutNode name="Child2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3" axis="ch" ptType="node" st="3" cnt="1">
          <dgm:layoutNode name="Child3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4" axis="ch" ptType="node" st="4" cnt="1">
          <dgm:layoutNode name="Child4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5" axis="ch" ptType="node" st="5" cnt="1">
          <dgm:layoutNode name="Child5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AB0CE6-E132-40FD-8CA0-037C1794E9E9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066762-5480-4DD4-9D5D-35FF81ACC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366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Indian Education is poised at an interesting point.  Both teaching pedagogy and assessment of students is changing.  From a teacher centric we are changing to student centric methods. For example, the teaching methods are changing.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66762-5480-4DD4-9D5D-35FF81ACC2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525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traditional assessment methods include a series of written tests, lab sessions and a project presentation in the end semester – for the credits.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66762-5480-4DD4-9D5D-35FF81ACC2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368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C67EC-7550-4625-9C6E-D71A288BDFA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946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8AF0E0DE-B805-4087-972A-2CFCA7E66DB4}" type="datetime1">
              <a:rPr lang="en-US" smtClean="0"/>
              <a:t>8/3/2017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fi-FI"/>
              <a:t>Rama Vaidyanathan, Dr. MGR ERI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24E8A-F8CD-47FF-8A7A-8602E1ECBF23}" type="datetime1">
              <a:rPr lang="en-US" smtClean="0"/>
              <a:t>8/3/2017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Rama Vaidyanathan, Dr. MGR ERI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5184-A2B3-46AE-A001-EEEFB8E33E95}" type="datetime1">
              <a:rPr lang="en-US" smtClean="0"/>
              <a:t>8/3/2017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Rama Vaidyanathan, Dr. MGR ERI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AC1D6-C7EA-41CD-AB8E-4DC9ED801599}" type="datetime1">
              <a:rPr lang="en-US" smtClean="0"/>
              <a:t>8/3/2017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Rama Vaidyanathan, Dr. MGR ERI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93E08-EFC2-4F1C-8A88-0674406704F3}" type="datetime1">
              <a:rPr lang="en-US" smtClean="0"/>
              <a:t>8/3/2017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Rama Vaidyanathan, Dr. MGR ERI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ECC2D-CBD7-4704-B9B1-311DA37740D2}" type="datetime1">
              <a:rPr lang="en-US" smtClean="0"/>
              <a:t>8/3/2017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Rama Vaidyanathan, Dr. MGR ERI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6CF94-8C9F-4364-90F3-BCC893EFEEC1}" type="datetime1">
              <a:rPr lang="en-US" smtClean="0"/>
              <a:t>8/3/2017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Rama Vaidyanathan, Dr. MGR ERI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0BE66-DB50-40CA-8DAE-8446CD4E744F}" type="datetime1">
              <a:rPr lang="en-US" smtClean="0"/>
              <a:t>8/3/2017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Rama Vaidyanathan, Dr. MGR ERI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36351-7454-4580-93AF-911351F82C58}" type="datetime1">
              <a:rPr lang="en-US" smtClean="0"/>
              <a:t>8/3/2017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Rama Vaidyanathan, Dr. MGR ERI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A415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553200"/>
            <a:ext cx="2844800" cy="266700"/>
          </a:xfrm>
        </p:spPr>
        <p:txBody>
          <a:bodyPr/>
          <a:lstStyle/>
          <a:p>
            <a:fld id="{106EB8DF-A114-47FC-852B-7BE986CCB42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553200"/>
            <a:ext cx="2844800" cy="266700"/>
          </a:xfrm>
          <a:prstGeom prst="rect">
            <a:avLst/>
          </a:prstGeom>
        </p:spPr>
        <p:txBody>
          <a:bodyPr/>
          <a:lstStyle/>
          <a:p>
            <a:fld id="{B26979EC-F1C8-44F4-AE6B-39A9A85B99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09600" y="304801"/>
            <a:ext cx="8229600" cy="6095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 descr="logo-whit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6115" y="237948"/>
            <a:ext cx="2199128" cy="74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386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1E79D-52CE-4A1A-ACA0-9F6B58362B32}" type="datetime1">
              <a:rPr lang="en-US" smtClean="0"/>
              <a:t>8/3/2017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Rama Vaidyanathan, Dr. MGR ERI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793A6-253E-4852-91A4-5E7B3EFC2D60}" type="datetime1">
              <a:rPr lang="en-US" smtClean="0"/>
              <a:t>8/3/2017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Rama Vaidyanathan, Dr. MGR ERI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64B8-AFB6-4B48-A20D-F965A1F6D0F4}" type="datetime1">
              <a:rPr lang="en-US" smtClean="0"/>
              <a:t>8/3/2017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Rama Vaidyanathan, Dr. MGR ERI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D878C-9062-4DEE-8615-34E8289A870E}" type="datetime1">
              <a:rPr lang="en-US" smtClean="0"/>
              <a:t>8/3/2017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Rama Vaidyanathan, Dr. MGR ERI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2E27-453D-413B-AE12-06756F7E2636}" type="datetime1">
              <a:rPr lang="en-US" smtClean="0"/>
              <a:t>8/3/2017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Rama Vaidyanathan, Dr. MGR ERI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78035-B4C6-47B7-B216-56B66181AE02}" type="datetime1">
              <a:rPr lang="en-US" smtClean="0"/>
              <a:t>8/3/2017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Rama Vaidyanathan, Dr. MGR ERI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28D8-3242-4670-A620-C88D4C7724D3}" type="datetime1">
              <a:rPr lang="en-US" smtClean="0"/>
              <a:t>8/3/2017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Rama Vaidyanathan, Dr. MGR ERI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3BF70-B5DA-40B8-BB6A-EA3ABE711D63}" type="datetime1">
              <a:rPr lang="en-US" smtClean="0"/>
              <a:t>8/3/2017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Rama Vaidyanathan, Dr. MGR ERI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fi-FI"/>
              <a:t>Rama Vaidyanathan, Dr. MGR ERI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073261FE-FDDD-4D01-9FAA-85D6AC3EA9E0}" type="datetime1">
              <a:rPr lang="en-US" smtClean="0"/>
              <a:t>8/3/2017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  <p:sldLayoutId id="2147483671" r:id="rId18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9A037-6A84-4F04-9F16-1F2EF1DA98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b="1" dirty="0"/>
              <a:t>Entrepreneurship Education though a blended teaching approach</a:t>
            </a:r>
            <a:br>
              <a:rPr lang="en-US" dirty="0"/>
            </a:br>
            <a:r>
              <a:rPr lang="en-US" sz="2800" dirty="0"/>
              <a:t>Rama Vaidyanathan, Ph.D. </a:t>
            </a:r>
            <a:br>
              <a:rPr lang="en-US" sz="2800" dirty="0"/>
            </a:br>
            <a:r>
              <a:rPr lang="en-US" sz="2800" dirty="0" err="1"/>
              <a:t>Hepsibah</a:t>
            </a:r>
            <a:r>
              <a:rPr lang="en-US" sz="2800" dirty="0"/>
              <a:t> </a:t>
            </a:r>
            <a:r>
              <a:rPr lang="en-US" sz="2800" dirty="0" err="1"/>
              <a:t>Sharmil</a:t>
            </a:r>
            <a:r>
              <a:rPr lang="en-US" sz="2800" dirty="0"/>
              <a:t>, Ph.D.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F59941-3FDC-49A3-8318-BA485F7F4C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Dr. M.G.R. Educational and Research Institute</a:t>
            </a:r>
            <a:br>
              <a:rPr lang="en-US"/>
            </a:br>
            <a:r>
              <a:rPr lang="en-US"/>
              <a:t>Maduravoyal, Chennai - 600095</a:t>
            </a:r>
            <a:br>
              <a:rPr lang="en-US"/>
            </a:b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EEC1C7-CBD2-4DFD-ACB5-B7639382A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Rama Vaidyanathan, Dr. MGR ERI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2D00F5-FB29-4935-BDC9-DDD5622928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0063" y="3684090"/>
            <a:ext cx="11811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71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Rama Vaidyanathan, Dr. MGR ERI</a:t>
            </a:r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4191000" y="297988"/>
          <a:ext cx="582930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57401" y="6052903"/>
            <a:ext cx="30203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8328 Students</a:t>
            </a:r>
          </a:p>
          <a:p>
            <a:r>
              <a:rPr lang="en-US" dirty="0"/>
              <a:t>7:3 Ratio of Male: Female</a:t>
            </a:r>
          </a:p>
        </p:txBody>
      </p:sp>
      <p:graphicFrame>
        <p:nvGraphicFramePr>
          <p:cNvPr id="8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676400" y="1120162"/>
          <a:ext cx="2133600" cy="4706751"/>
        </p:xfrm>
        <a:graphic>
          <a:graphicData uri="http://schemas.openxmlformats.org/drawingml/2006/table">
            <a:tbl>
              <a:tblPr firstRow="1" bandRow="1">
                <a:tableStyleId>{AF606853-7671-496A-8E4F-DF71F8EC918B}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222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FACULTY  - 9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22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Science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223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Engg</a:t>
                      </a:r>
                      <a:r>
                        <a:rPr lang="en-US" dirty="0"/>
                        <a:t>. and Tech.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22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Commerce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639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Computer Applications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057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Management</a:t>
                      </a:r>
                      <a:r>
                        <a:rPr lang="en-US" baseline="0" dirty="0"/>
                        <a:t> Studies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63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Medicine and Allied Sciences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22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Dental</a:t>
                      </a:r>
                      <a:r>
                        <a:rPr lang="en-US" baseline="0" dirty="0"/>
                        <a:t> Surgery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223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Architecture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91951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Education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1097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DE726-C6C0-416B-8E02-F2E4C642A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for Entrepreneurship Education in Campus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72429-F776-4DF8-9851-C196282CF5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 change the mindset and attitude towards Entrepreneurship and Problem solving</a:t>
            </a:r>
          </a:p>
          <a:p>
            <a:r>
              <a:rPr lang="en-US" dirty="0"/>
              <a:t>Innovative thinking </a:t>
            </a:r>
          </a:p>
          <a:p>
            <a:r>
              <a:rPr lang="en-US" dirty="0"/>
              <a:t>Team work, leadership</a:t>
            </a:r>
          </a:p>
          <a:p>
            <a:r>
              <a:rPr lang="en-US" dirty="0"/>
              <a:t>Real job Experience in the Campus</a:t>
            </a:r>
          </a:p>
          <a:p>
            <a:r>
              <a:rPr lang="en-US" dirty="0"/>
              <a:t>Network across the Campus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A6D6EA-8C34-442A-BC22-CA6CE9F5D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Rama Vaidyanathan, Dr. MGR ERI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007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A65DD-E869-4D4A-8EEC-AFC796752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Partnered with </a:t>
            </a:r>
            <a:r>
              <a:rPr lang="en-US" dirty="0" err="1"/>
              <a:t>Wadhwani</a:t>
            </a:r>
            <a:r>
              <a:rPr lang="en-US" dirty="0"/>
              <a:t> Foundation</a:t>
            </a:r>
          </a:p>
        </p:txBody>
      </p:sp>
      <p:pic>
        <p:nvPicPr>
          <p:cNvPr id="9" name="Content Placeholder 8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3054CF60-73A2-4C5B-A617-8EA6BAD406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1110" y="2572423"/>
            <a:ext cx="4234396" cy="2017954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D9F887-DF74-425A-8BCC-812A98573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Rama Vaidyanathan, Dr. MGR ERI</a:t>
            </a:r>
            <a:endParaRPr lang="en-US" dirty="0"/>
          </a:p>
        </p:txBody>
      </p:sp>
      <p:sp>
        <p:nvSpPr>
          <p:cNvPr id="5" name="AutoShape 2" descr="Image result for Wadhwani foundation">
            <a:extLst>
              <a:ext uri="{FF2B5EF4-FFF2-40B4-BE49-F238E27FC236}">
                <a16:creationId xmlns:a16="http://schemas.microsoft.com/office/drawing/2014/main" id="{E973A74F-DC7F-483B-9B1B-EFB97814C51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 descr="A group of people sitting at a table&#10;&#10;Description generated with very high confidence">
            <a:extLst>
              <a:ext uri="{FF2B5EF4-FFF2-40B4-BE49-F238E27FC236}">
                <a16:creationId xmlns:a16="http://schemas.microsoft.com/office/drawing/2014/main" id="{09AEB9EA-D006-4C46-A0FF-E90674DCEE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6118" y="2781300"/>
            <a:ext cx="4728682" cy="371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640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8155" y="238625"/>
            <a:ext cx="9666514" cy="833609"/>
          </a:xfrm>
        </p:spPr>
        <p:txBody>
          <a:bodyPr/>
          <a:lstStyle/>
          <a:p>
            <a:r>
              <a:rPr lang="en-US" sz="3200" dirty="0">
                <a:latin typeface="+mj-lt"/>
              </a:rPr>
              <a:t>Approach to Entrepreneurship Education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1889760" y="3658526"/>
            <a:ext cx="3501106" cy="28523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682018" y="3605181"/>
            <a:ext cx="3618735" cy="28523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889760" y="3808483"/>
            <a:ext cx="335553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Certificate course in Entrepreneurship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Empowers Students with hard skills that are required to start and run a venture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Support students who have innovative ideas with mentoring, network and platforms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Structures EE into six phases: Orientation, Discovery, Practice, Start-Up, Growth and Expand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54890" y="3794077"/>
            <a:ext cx="335877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Entrepreneurial development through experiential learning at the Wadhwani E-cells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Students participate in entrepreneurship activities and apply learnings to real world situations and challenges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Students develop new age skills that will help them to become entrepreneurs &amp; entrepreneurial leaders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8444" y="1040312"/>
            <a:ext cx="1097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</a:rPr>
              <a:t>Objective: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Educate and Equip potential and early stage entrepreneurs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Catalyze a culture shift to support aspiring entrepreneurs 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336825659"/>
              </p:ext>
            </p:extLst>
          </p:nvPr>
        </p:nvGraphicFramePr>
        <p:xfrm>
          <a:off x="1266824" y="1963642"/>
          <a:ext cx="9086851" cy="1997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00532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+mj-lt"/>
                <a:cs typeface="Atrament Std"/>
              </a:rPr>
              <a:t>What is LEARNWISE™?</a:t>
            </a:r>
            <a:endParaRPr lang="en-US" sz="320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7274" y="1371600"/>
            <a:ext cx="5921393" cy="4869287"/>
          </a:xfrm>
          <a:prstGeom prst="rect">
            <a:avLst/>
          </a:prstGeom>
          <a:solidFill>
            <a:srgbClr val="DDC6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24-Point Star 5"/>
          <p:cNvSpPr/>
          <p:nvPr/>
        </p:nvSpPr>
        <p:spPr>
          <a:xfrm>
            <a:off x="12910782" y="4221563"/>
            <a:ext cx="45719" cy="45719"/>
          </a:xfrm>
          <a:prstGeom prst="star24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049866" y="1719630"/>
            <a:ext cx="5427134" cy="2922926"/>
          </a:xfrm>
          <a:custGeom>
            <a:avLst/>
            <a:gdLst>
              <a:gd name="connsiteX0" fmla="*/ 0 w 2377306"/>
              <a:gd name="connsiteY0" fmla="*/ 0 h 1911806"/>
              <a:gd name="connsiteX1" fmla="*/ 2377306 w 2377306"/>
              <a:gd name="connsiteY1" fmla="*/ 0 h 1911806"/>
              <a:gd name="connsiteX2" fmla="*/ 2377306 w 2377306"/>
              <a:gd name="connsiteY2" fmla="*/ 1911806 h 1911806"/>
              <a:gd name="connsiteX3" fmla="*/ 0 w 2377306"/>
              <a:gd name="connsiteY3" fmla="*/ 1911806 h 1911806"/>
              <a:gd name="connsiteX4" fmla="*/ 0 w 2377306"/>
              <a:gd name="connsiteY4" fmla="*/ 0 h 1911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7306" h="1911806">
                <a:moveTo>
                  <a:pt x="0" y="0"/>
                </a:moveTo>
                <a:lnTo>
                  <a:pt x="2377306" y="0"/>
                </a:lnTo>
                <a:lnTo>
                  <a:pt x="2377306" y="1911806"/>
                </a:lnTo>
                <a:lnTo>
                  <a:pt x="0" y="191180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1346" tIns="101346" rIns="135128" bIns="152019" numCol="1" spcCol="1270" anchor="t" anchorCtr="0">
            <a:noAutofit/>
          </a:bodyPr>
          <a:lstStyle/>
          <a:p>
            <a:pPr marL="285750" lvl="1" indent="-285750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698E"/>
              </a:buClr>
              <a:buFont typeface="Wingdings" charset="2"/>
              <a:buChar char="§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 integrated learning platform that helps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colleges admin, faculty, and students organize and manage entrepreneurship education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</a:p>
          <a:p>
            <a:pPr marL="285750" lvl="1" indent="-285750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698E"/>
              </a:buClr>
              <a:buFont typeface="Wingdings" charset="2"/>
              <a:buChar char="§"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lvl="1" indent="-285750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698E"/>
              </a:buClr>
              <a:buFont typeface="Wingdings" charset="2"/>
              <a:buChar char="§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 be used by College Administration, Faculty, and Students. </a:t>
            </a:r>
          </a:p>
          <a:p>
            <a:pPr marL="285750" lvl="1" indent="-285750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charset="2"/>
              <a:buChar char="§"/>
            </a:pPr>
            <a:endParaRPr lang="en-US" sz="1600" dirty="0">
              <a:solidFill>
                <a:schemeClr val="tx1"/>
              </a:solidFill>
            </a:endParaRPr>
          </a:p>
          <a:p>
            <a:pPr marL="0" lvl="1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39635" y="1262334"/>
            <a:ext cx="50658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de-DE" sz="2000" dirty="0">
                <a:solidFill>
                  <a:schemeClr val="bg1"/>
                </a:solidFill>
              </a:rPr>
              <a:t>LEARNWISE™ </a:t>
            </a:r>
            <a:r>
              <a:rPr lang="en-US" sz="2000" dirty="0">
                <a:solidFill>
                  <a:schemeClr val="bg1"/>
                </a:solidFill>
              </a:rPr>
              <a:t>comprises a Web portal, called LEARNWISE.</a:t>
            </a:r>
            <a:r>
              <a:rPr lang="en-US" sz="2000" b="1" dirty="0">
                <a:solidFill>
                  <a:schemeClr val="bg1"/>
                </a:solidFill>
              </a:rPr>
              <a:t>NEN.ORG</a:t>
            </a:r>
            <a:r>
              <a:rPr lang="en-US" sz="2000" dirty="0">
                <a:solidFill>
                  <a:schemeClr val="bg1"/>
                </a:solidFill>
              </a:rPr>
              <a:t> and an </a:t>
            </a:r>
            <a:r>
              <a:rPr lang="en-US" sz="2000" b="1" dirty="0">
                <a:solidFill>
                  <a:schemeClr val="bg1"/>
                </a:solidFill>
              </a:rPr>
              <a:t>Android App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9" name="Left Arrow 8"/>
          <p:cNvSpPr/>
          <p:nvPr/>
        </p:nvSpPr>
        <p:spPr>
          <a:xfrm rot="14445312">
            <a:off x="9756072" y="2969426"/>
            <a:ext cx="1291793" cy="423333"/>
          </a:xfrm>
          <a:prstGeom prst="leftArrow">
            <a:avLst/>
          </a:prstGeom>
          <a:solidFill>
            <a:srgbClr val="F0585A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88667" y="1719630"/>
            <a:ext cx="5065889" cy="419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2396" y="4061679"/>
            <a:ext cx="1523803" cy="2160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611" y="4416693"/>
            <a:ext cx="2753729" cy="1693112"/>
          </a:xfrm>
          <a:prstGeom prst="rect">
            <a:avLst/>
          </a:prstGeom>
        </p:spPr>
      </p:pic>
      <p:sp>
        <p:nvSpPr>
          <p:cNvPr id="13" name="Left Arrow 12"/>
          <p:cNvSpPr/>
          <p:nvPr/>
        </p:nvSpPr>
        <p:spPr>
          <a:xfrm rot="17693539">
            <a:off x="7616214" y="2969427"/>
            <a:ext cx="1291793" cy="423333"/>
          </a:xfrm>
          <a:prstGeom prst="leftArrow">
            <a:avLst/>
          </a:prstGeom>
          <a:solidFill>
            <a:srgbClr val="F0585A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70607" y="6109804"/>
            <a:ext cx="5921393" cy="131083"/>
          </a:xfrm>
          <a:prstGeom prst="rect">
            <a:avLst/>
          </a:prstGeom>
          <a:solidFill>
            <a:srgbClr val="DDC6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979274" y="4472662"/>
            <a:ext cx="2242337" cy="1666953"/>
            <a:chOff x="4152004" y="1775524"/>
            <a:chExt cx="5069607" cy="3986228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2004" y="1775524"/>
              <a:ext cx="5069607" cy="398622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9538" y="1967948"/>
              <a:ext cx="4099841" cy="2448745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7039635" y="3990309"/>
            <a:ext cx="2366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learnwise.</a:t>
            </a:r>
            <a:r>
              <a:rPr lang="en-US" sz="2000" dirty="0">
                <a:solidFill>
                  <a:srgbClr val="C00000"/>
                </a:solidFill>
              </a:rPr>
              <a:t>nen</a:t>
            </a:r>
            <a:r>
              <a:rPr lang="en-US" sz="2000" dirty="0"/>
              <a:t>.org</a:t>
            </a:r>
          </a:p>
        </p:txBody>
      </p:sp>
    </p:spTree>
    <p:extLst>
      <p:ext uri="{BB962C8B-B14F-4D97-AF65-F5344CB8AC3E}">
        <p14:creationId xmlns:p14="http://schemas.microsoft.com/office/powerpoint/2010/main" val="4148277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44312"/>
            <a:ext cx="8229600" cy="563562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ENTREPRENEURSHIP COURSES OFFERED BY NEN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3016559"/>
              </p:ext>
            </p:extLst>
          </p:nvPr>
        </p:nvGraphicFramePr>
        <p:xfrm>
          <a:off x="1576251" y="838202"/>
          <a:ext cx="8939348" cy="5925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1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1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60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696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3311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Name of the 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Title of the 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Learning Outcomes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7577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WF 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Orientation Course in Entrepreneurship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kern="12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Develop awareness about Entrepreneurship and develop key skills in Entrepreneurial thinking, Discover personal strengths and weakness</a:t>
                      </a:r>
                      <a:endParaRPr lang="en-US" sz="1800" b="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0444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WF101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Basic  Course in Entrepreneurship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kern="12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learn about opportunity Idea Generation and evaluation,</a:t>
                      </a:r>
                      <a:r>
                        <a:rPr lang="en-US" sz="1800" b="0" kern="1200" baseline="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Design Thinking,</a:t>
                      </a:r>
                      <a:r>
                        <a:rPr lang="en-US" sz="1800" b="0" kern="12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develop a Capstone Project Presentation</a:t>
                      </a:r>
                      <a:endParaRPr lang="en-US" sz="1800" b="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3311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WF102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Foundation Course in Entrepreneurship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Learn to Create a Business Model and building a prototype, Run a Campus Venture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04201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WF103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Intermediate Course in Entrepreneurship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Launch a sustainable Venture with a valid Business Model and real paying customers; gain in-depth knowledge and relevant skills on a specific vertical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3311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WF104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Advanced Course in Entrepreneurship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Manage and grow the Business; pitch to investors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3311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WF105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Expert Course in Entrepreneurship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Reiterate the Business Model , scale up, look for partnership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175EBB-D063-4499-821D-9132882F7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Rama Vaidyanathan, Dr. MGR ERI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61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42000"/>
                  <a:hueMod val="42000"/>
                  <a:satMod val="124000"/>
                  <a:lumMod val="62000"/>
                </a:schemeClr>
                <a:schemeClr val="dk2">
                  <a:tint val="96000"/>
                  <a:satMod val="130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2" name="Oval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Oval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5713412" y="402165"/>
            <a:ext cx="6055253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Freeform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20" name="Freeform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229377" y="2801721"/>
            <a:ext cx="6053670" cy="1254558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2" name="Freeform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4" name="Rectangle 2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81BE32-0A9E-4CC7-B5B7-4D62CEE05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BEBEB"/>
                </a:solidFill>
              </a:rPr>
              <a:t>WFNEN100 </a:t>
            </a:r>
            <a:br>
              <a:rPr lang="en-US" dirty="0">
                <a:solidFill>
                  <a:srgbClr val="EBEBEB"/>
                </a:solidFill>
              </a:rPr>
            </a:br>
            <a:br>
              <a:rPr lang="en-US" dirty="0">
                <a:solidFill>
                  <a:srgbClr val="EBEBEB"/>
                </a:solidFill>
              </a:rPr>
            </a:br>
            <a:r>
              <a:rPr lang="en-US" dirty="0">
                <a:solidFill>
                  <a:srgbClr val="EBEBEB"/>
                </a:solidFill>
              </a:rPr>
              <a:t>2016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6955075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F8D0DA-9576-4FFA-8116-02A80FB44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Rama Vaidyanathan, Dr. MGR ERI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345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E8C63-2A9C-4BF4-8266-5C9493E36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WFNEN100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9360577"/>
              </p:ext>
            </p:extLst>
          </p:nvPr>
        </p:nvGraphicFramePr>
        <p:xfrm>
          <a:off x="1286934" y="2925232"/>
          <a:ext cx="9625383" cy="3086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9ACC35-13F1-4994-80CB-9AFBF6E97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Rama Vaidyanathan, Dr. MGR ERI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779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42000"/>
                  <a:hueMod val="42000"/>
                  <a:satMod val="124000"/>
                  <a:lumMod val="62000"/>
                </a:schemeClr>
                <a:schemeClr val="dk2">
                  <a:tint val="96000"/>
                  <a:satMod val="130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2" name="Oval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Oval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5713412" y="402165"/>
            <a:ext cx="6055253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Freeform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20" name="Freeform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229377" y="2801721"/>
            <a:ext cx="6053670" cy="1254558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2" name="Freeform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4" name="Rectangle 2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C70082-96B8-4C53-838E-3940F6655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Session Plan</a:t>
            </a:r>
          </a:p>
        </p:txBody>
      </p:sp>
      <p:graphicFrame>
        <p:nvGraphicFramePr>
          <p:cNvPr id="7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4537992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2A5120-E03E-4BA2-8592-0BC00ADBD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Rama Vaidyanathan, Dr. MGR ERI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5173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42000"/>
                  <a:hueMod val="42000"/>
                  <a:satMod val="124000"/>
                  <a:lumMod val="62000"/>
                </a:schemeClr>
                <a:schemeClr val="dk2">
                  <a:tint val="96000"/>
                  <a:satMod val="130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2" name="Oval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Oval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5713412" y="402165"/>
            <a:ext cx="6055253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Freeform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20" name="Freeform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229377" y="2801721"/>
            <a:ext cx="6053670" cy="1254558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2" name="Freeform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4" name="Rectangle 2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B3344B-43E1-4336-8068-2F1A66CA7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Assignments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7824209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8EFBA6-A546-423C-B69F-5799F3E6B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Rama Vaidyanathan, Dr. MGR ERI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117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510C6-4290-405D-95AB-9EDF75645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of Teaching methods</a:t>
            </a:r>
          </a:p>
        </p:txBody>
      </p:sp>
      <p:graphicFrame>
        <p:nvGraphicFramePr>
          <p:cNvPr id="23" name="Content Placeholder 22">
            <a:extLst>
              <a:ext uri="{FF2B5EF4-FFF2-40B4-BE49-F238E27FC236}">
                <a16:creationId xmlns:a16="http://schemas.microsoft.com/office/drawing/2014/main" id="{1913FE62-82CC-4FF3-8CED-B589ED7DF5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2373353"/>
              </p:ext>
            </p:extLst>
          </p:nvPr>
        </p:nvGraphicFramePr>
        <p:xfrm>
          <a:off x="992482" y="3544025"/>
          <a:ext cx="8761413" cy="341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B870C4-98D5-4354-9FA6-71BB74E66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Rama Vaidyanathan, Dr. MGR ERI</a:t>
            </a:r>
            <a:endParaRPr lang="en-US" dirty="0"/>
          </a:p>
        </p:txBody>
      </p:sp>
      <p:pic>
        <p:nvPicPr>
          <p:cNvPr id="5" name="Picture 4" descr="A group of people in a room&#10;&#10;Description generated with very high confidence">
            <a:extLst>
              <a:ext uri="{FF2B5EF4-FFF2-40B4-BE49-F238E27FC236}">
                <a16:creationId xmlns:a16="http://schemas.microsoft.com/office/drawing/2014/main" id="{97883454-71B5-4FB7-AC2B-F021BFE748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15194" y="2475153"/>
            <a:ext cx="2628900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2966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42000"/>
                  <a:hueMod val="42000"/>
                  <a:satMod val="124000"/>
                  <a:lumMod val="62000"/>
                </a:schemeClr>
                <a:schemeClr val="dk2">
                  <a:tint val="96000"/>
                  <a:satMod val="130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2" name="Oval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Oval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5713412" y="402165"/>
            <a:ext cx="6055253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Freeform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20" name="Freeform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229377" y="2801721"/>
            <a:ext cx="6053670" cy="1254558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2" name="Freeform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4" name="Rectangle 2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09CF83-7A93-48AB-BCAC-ED834EB4C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BEBEB"/>
                </a:solidFill>
              </a:rPr>
              <a:t>Practicum Events – </a:t>
            </a:r>
            <a:br>
              <a:rPr lang="en-US" dirty="0">
                <a:solidFill>
                  <a:srgbClr val="EBEBEB"/>
                </a:solidFill>
              </a:rPr>
            </a:br>
            <a:r>
              <a:rPr lang="en-US" dirty="0">
                <a:solidFill>
                  <a:srgbClr val="EBEBEB"/>
                </a:solidFill>
              </a:rPr>
              <a:t>at least 2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5910393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3D0BC1-A189-4ABE-ABF9-057201365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Rama Vaidyanathan, Dr. MGR ERI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5702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CA568-7B62-4CFB-8590-23B87B59F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Facilitator Role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BA08D-792E-4B17-B2BD-4A985D342A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 Delivery</a:t>
            </a:r>
          </a:p>
          <a:p>
            <a:r>
              <a:rPr lang="en-US" dirty="0"/>
              <a:t>Pause at the right time to restate some points</a:t>
            </a:r>
          </a:p>
          <a:p>
            <a:r>
              <a:rPr lang="en-US" dirty="0"/>
              <a:t>Ensure activities are done</a:t>
            </a:r>
          </a:p>
          <a:p>
            <a:r>
              <a:rPr lang="en-US" dirty="0"/>
              <a:t>Explain assignments</a:t>
            </a:r>
          </a:p>
          <a:p>
            <a:r>
              <a:rPr lang="en-US" dirty="0"/>
              <a:t>Grade Assignments</a:t>
            </a:r>
          </a:p>
          <a:p>
            <a:r>
              <a:rPr lang="en-US" dirty="0"/>
              <a:t>Facilitate Practicum events</a:t>
            </a:r>
          </a:p>
          <a:p>
            <a:r>
              <a:rPr lang="en-US" dirty="0"/>
              <a:t>Certify completion of course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AC9485-5023-4743-8DEE-DFB51D9F8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Rama Vaidyanathan, Dr. MGR ERI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2015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C5511-2872-4DCF-ADFA-A11AA9302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WFNEN100 at Dr. MGR ERI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35B0A8-595E-4986-9F12-CA67312EE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600 Students</a:t>
            </a:r>
          </a:p>
          <a:p>
            <a:r>
              <a:rPr lang="en-US" dirty="0"/>
              <a:t>38 Students enrolled for after College hours </a:t>
            </a:r>
          </a:p>
          <a:p>
            <a:r>
              <a:rPr lang="en-US" dirty="0"/>
              <a:t>30 Completed the course</a:t>
            </a:r>
          </a:p>
          <a:p>
            <a:r>
              <a:rPr lang="en-US" dirty="0"/>
              <a:t>Third Party Certification</a:t>
            </a:r>
          </a:p>
          <a:p>
            <a:r>
              <a:rPr lang="en-US" dirty="0"/>
              <a:t>27 Certified</a:t>
            </a:r>
          </a:p>
          <a:p>
            <a:r>
              <a:rPr lang="en-US" dirty="0"/>
              <a:t>3 Excellent, 8 Good, 16 Pass, 3 Redo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Teachers volunteered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9A25CF-8244-4D1B-8161-61DCA3147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Rama Vaidyanathan, Dr. MGR ERI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5501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71226-926B-4592-B2C0-6C1A2AA1B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– Student Perspective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C1397-F687-4310-BBFF-061EE37FDD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Interaction with peers in the class</a:t>
            </a:r>
          </a:p>
          <a:p>
            <a:pPr lvl="0"/>
            <a:r>
              <a:rPr lang="en-US" dirty="0"/>
              <a:t>Development of communication skills – both oral and written </a:t>
            </a:r>
          </a:p>
          <a:p>
            <a:pPr lvl="0"/>
            <a:r>
              <a:rPr lang="en-US" dirty="0"/>
              <a:t>The practicum activities</a:t>
            </a:r>
          </a:p>
          <a:p>
            <a:pPr lvl="1"/>
            <a:r>
              <a:rPr lang="en-US" dirty="0"/>
              <a:t>organize competitions for their class</a:t>
            </a:r>
          </a:p>
          <a:p>
            <a:pPr lvl="1"/>
            <a:r>
              <a:rPr lang="en-US" dirty="0"/>
              <a:t>Planning, marketing and execution of the programs lead to a real job experience.</a:t>
            </a:r>
          </a:p>
          <a:p>
            <a:pPr lvl="0"/>
            <a:r>
              <a:rPr lang="en-US" dirty="0"/>
              <a:t>A few of the students emerged as leaders during the course.</a:t>
            </a:r>
          </a:p>
          <a:p>
            <a:pPr lvl="0"/>
            <a:r>
              <a:rPr lang="en-US" dirty="0"/>
              <a:t>Increased self-esteem when they participated in inter-college events</a:t>
            </a:r>
          </a:p>
          <a:p>
            <a:pPr lvl="0"/>
            <a:r>
              <a:rPr lang="en-US" dirty="0"/>
              <a:t>Three student groups prepared a plan for a campus start-up.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3B67EA-BF3D-4905-A231-D4988D43E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Rama Vaidyanathan, Dr. MGR ERI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394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8BBEE-9566-4664-A269-61347CCDD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from Facilitator Perspective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BB729-DFE3-415A-94B1-20ACE5F61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Teachers were happy to align with Start-up India Campaign / </a:t>
            </a:r>
            <a:r>
              <a:rPr lang="en-US" dirty="0" err="1"/>
              <a:t>Univ</a:t>
            </a:r>
            <a:r>
              <a:rPr lang="en-US" dirty="0"/>
              <a:t> Mission</a:t>
            </a:r>
          </a:p>
          <a:p>
            <a:r>
              <a:rPr lang="en-US" dirty="0"/>
              <a:t>Use of </a:t>
            </a:r>
            <a:r>
              <a:rPr lang="en-US" dirty="0" err="1"/>
              <a:t>Learnwise</a:t>
            </a:r>
            <a:r>
              <a:rPr lang="en-US" dirty="0"/>
              <a:t> Platform – Teaching material prepared by International Experts</a:t>
            </a:r>
          </a:p>
          <a:p>
            <a:r>
              <a:rPr lang="en-US" dirty="0"/>
              <a:t>Participation from students of different background</a:t>
            </a:r>
          </a:p>
          <a:p>
            <a:r>
              <a:rPr lang="en-US" dirty="0"/>
              <a:t>Evaluation – each student assignment was different – no ready made answers</a:t>
            </a:r>
          </a:p>
          <a:p>
            <a:r>
              <a:rPr lang="en-US" dirty="0"/>
              <a:t>Outbound activities made students get over their shyness</a:t>
            </a:r>
          </a:p>
          <a:p>
            <a:r>
              <a:rPr lang="en-US" dirty="0"/>
              <a:t>Certification from NEN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4642A1-7D34-41DE-B96F-E561513CF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Rama Vaidyanathan, Dr. MGR ERI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4221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D784F-D546-4931-B3AE-E582560F0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to the University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00A20-852F-4661-9E52-3BA1A28F86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Innovative Ideas for projects</a:t>
            </a:r>
          </a:p>
          <a:p>
            <a:r>
              <a:rPr lang="en-US" dirty="0" err="1"/>
              <a:t>NewGenIEDC</a:t>
            </a:r>
            <a:r>
              <a:rPr lang="en-US" dirty="0"/>
              <a:t> funding</a:t>
            </a:r>
          </a:p>
          <a:p>
            <a:r>
              <a:rPr lang="en-US" dirty="0"/>
              <a:t>The Entrepreneurship Skills added to I year curriculum</a:t>
            </a:r>
          </a:p>
          <a:p>
            <a:r>
              <a:rPr lang="en-US" dirty="0"/>
              <a:t>More teachers were trained as EE Facilitators</a:t>
            </a:r>
          </a:p>
          <a:p>
            <a:r>
              <a:rPr lang="en-US" dirty="0"/>
              <a:t>Teachers were open to using MOOC in their other courses</a:t>
            </a:r>
          </a:p>
          <a:p>
            <a:r>
              <a:rPr lang="en-US" dirty="0"/>
              <a:t>We identified Star Performers among Faculty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8C83F9-0C29-4704-BB42-3110830BE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Rama Vaidyanathan, Dr. MGR ERI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8798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br>
              <a:rPr lang="en-IN" dirty="0"/>
            </a:br>
            <a:br>
              <a:rPr lang="en-IN" dirty="0"/>
            </a:br>
            <a:br>
              <a:rPr lang="en-IN" dirty="0"/>
            </a:br>
            <a:br>
              <a:rPr lang="en-IN" dirty="0"/>
            </a:br>
            <a:br>
              <a:rPr lang="en-IN" dirty="0"/>
            </a:br>
            <a:br>
              <a:rPr lang="en-IN" dirty="0"/>
            </a:br>
            <a:br>
              <a:rPr lang="en-IN" dirty="0"/>
            </a:br>
            <a:br>
              <a:rPr lang="en-IN" dirty="0"/>
            </a:br>
            <a:br>
              <a:rPr lang="en-IN" dirty="0"/>
            </a:b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1981201" y="1066803"/>
          <a:ext cx="7772401" cy="5584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9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66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86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0813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PO</a:t>
                      </a:r>
                      <a:endParaRPr lang="en-IN" sz="12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12" marR="62812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Graduate Attributes</a:t>
                      </a:r>
                      <a:endParaRPr lang="en-IN" sz="12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12" marR="62812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Programme Outcome</a:t>
                      </a:r>
                      <a:endParaRPr lang="en-IN" sz="1200" b="1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12" marR="6281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813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IN" sz="1200" b="1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12" marR="62812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Engineering Knowledge</a:t>
                      </a:r>
                      <a:endParaRPr lang="en-IN" sz="12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12" marR="62812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Apply knowledge of Mathematics, Basic Science and Engineering Science</a:t>
                      </a:r>
                      <a:endParaRPr lang="en-IN" sz="12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12" marR="6281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813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IN" sz="1200" b="1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12" marR="62812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Problem Analysis</a:t>
                      </a:r>
                      <a:endParaRPr lang="en-IN" sz="12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12" marR="62812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Identify, Formulate and solve Engineering Problems</a:t>
                      </a:r>
                      <a:endParaRPr lang="en-IN" sz="1200" b="1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12" marR="6281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813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IN" sz="1200" b="1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12" marR="62812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Design/Development of solutions</a:t>
                      </a:r>
                      <a:endParaRPr lang="en-IN" sz="12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12" marR="62812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Design a system of process to improve its performance, satisfying its constraints</a:t>
                      </a:r>
                      <a:endParaRPr lang="en-IN" sz="1200" b="1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12" marR="6281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813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IN" sz="1200" b="1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12" marR="62812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Conduct Investigations of Complex Problems</a:t>
                      </a:r>
                      <a:endParaRPr lang="en-IN" sz="12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12" marR="62812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Conduct experiments &amp; collect, analyze and interpret the data.</a:t>
                      </a:r>
                      <a:endParaRPr lang="en-IN" sz="12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12" marR="6281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0813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en-IN" sz="1200" b="1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12" marR="62812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Modern tool usage</a:t>
                      </a:r>
                      <a:endParaRPr lang="en-IN" sz="12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12" marR="62812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Apply various tools and techniques to improve the efficiency of the system</a:t>
                      </a:r>
                      <a:endParaRPr lang="en-IN" sz="12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12" marR="6281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0813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en-IN" sz="12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12" marR="62812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The Engineer and Society</a:t>
                      </a:r>
                      <a:endParaRPr lang="en-IN" sz="12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12" marR="62812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Conduct themselves to uphold the professional and social obligations</a:t>
                      </a:r>
                      <a:endParaRPr lang="en-IN" sz="12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12" marR="62812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6219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en-IN" sz="12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12" marR="62812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Environment and Sustainability</a:t>
                      </a:r>
                      <a:endParaRPr lang="en-IN" sz="12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12" marR="62812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Design the system with environment consciousness and sustainable development</a:t>
                      </a:r>
                      <a:endParaRPr lang="en-IN" sz="12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12" marR="62812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0813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en-IN" sz="12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12" marR="62812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Ethics</a:t>
                      </a:r>
                      <a:endParaRPr lang="en-IN" sz="12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12" marR="62812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Interact in Industry, business and society in a professional and ethical manner</a:t>
                      </a:r>
                      <a:endParaRPr lang="en-IN" sz="12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12" marR="62812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1240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en-IN" sz="12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12" marR="62812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Individual and Team Work</a:t>
                      </a:r>
                      <a:endParaRPr lang="en-IN" sz="12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12" marR="62812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Function in a Multidisciplinary team</a:t>
                      </a:r>
                      <a:endParaRPr lang="en-IN" sz="12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12" marR="62812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0813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en-IN" sz="12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12" marR="62812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Communication</a:t>
                      </a:r>
                      <a:endParaRPr lang="en-IN" sz="12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12" marR="62812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Proficiency in oral and written communication</a:t>
                      </a:r>
                      <a:endParaRPr lang="en-IN" sz="12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12" marR="62812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0813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en-IN" sz="12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12" marR="62812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Project Management and Finance</a:t>
                      </a:r>
                      <a:endParaRPr lang="en-IN" sz="12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12" marR="62812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Implement cost effective and improves system</a:t>
                      </a:r>
                      <a:endParaRPr lang="en-IN" sz="12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12" marR="62812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10813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en-IN" sz="12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12" marR="62812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Life Long Learning</a:t>
                      </a:r>
                      <a:endParaRPr lang="en-IN" sz="12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12" marR="62812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Continue professional development and learning as a life long activity</a:t>
                      </a:r>
                      <a:endParaRPr lang="en-IN" sz="12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12" marR="62812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905000" y="381001"/>
            <a:ext cx="815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Graduate Attributes  &amp; Programme Outcomes</a:t>
            </a:r>
            <a:endParaRPr lang="en-IN" sz="2400" dirty="0">
              <a:solidFill>
                <a:schemeClr val="bg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i-FI"/>
              <a:t>Rama Vaidyanathan, Dr. MGR ERI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471980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057400" y="274638"/>
            <a:ext cx="8610600" cy="1143000"/>
          </a:xfrm>
        </p:spPr>
        <p:txBody>
          <a:bodyPr>
            <a:normAutofit/>
          </a:bodyPr>
          <a:lstStyle/>
          <a:p>
            <a:pPr lvl="0"/>
            <a:r>
              <a:rPr lang="en-I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Program Outcome Matrix</a:t>
            </a:r>
            <a:br>
              <a:rPr lang="en-I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I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3114504"/>
              </p:ext>
            </p:extLst>
          </p:nvPr>
        </p:nvGraphicFramePr>
        <p:xfrm>
          <a:off x="1036320" y="807843"/>
          <a:ext cx="8641080" cy="802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Acrobat Document" r:id="rId3" imgW="5667139" imgH="8019997" progId="AcroExch.Document.7">
                  <p:embed/>
                </p:oleObj>
              </mc:Choice>
              <mc:Fallback>
                <p:oleObj name="Acrobat Document" r:id="rId3" imgW="5667139" imgH="8019997" progId="AcroExch.Document.7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6320" y="807843"/>
                        <a:ext cx="8641080" cy="802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Rama Vaidyanathan, Dr. MGR ERI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2747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A7005-00A3-400C-B123-C9BB96A6F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F0789-7D52-4E0F-9D9C-27FD727E6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of the students depended on the faculty to screen the teaching material</a:t>
            </a:r>
          </a:p>
          <a:p>
            <a:r>
              <a:rPr lang="en-US" dirty="0"/>
              <a:t>Internet connectivity was a problem in some cases</a:t>
            </a:r>
          </a:p>
          <a:p>
            <a:r>
              <a:rPr lang="en-US" dirty="0"/>
              <a:t>Class room were not designed for teamwork</a:t>
            </a:r>
          </a:p>
          <a:p>
            <a:r>
              <a:rPr lang="en-US" dirty="0"/>
              <a:t>After class hours – some students found it difficult to make time</a:t>
            </a:r>
          </a:p>
          <a:p>
            <a:r>
              <a:rPr lang="en-US" dirty="0"/>
              <a:t>Need to recruit teachers across the campus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A9B50F-BED2-4E1F-AB17-61AC8BFBB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Rama Vaidyanathan, Dr. MGR ERI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0120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86F48-F432-446C-8E95-51EFD7C97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A7E8A-4501-43C2-88A7-C9969B3595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Wadhwani</a:t>
            </a:r>
            <a:r>
              <a:rPr lang="en-US" dirty="0"/>
              <a:t> Foundation</a:t>
            </a:r>
          </a:p>
          <a:p>
            <a:r>
              <a:rPr lang="en-US" dirty="0"/>
              <a:t>Management, Dr. M.G.R. Educational and Research Institute</a:t>
            </a:r>
          </a:p>
          <a:p>
            <a:r>
              <a:rPr lang="en-US" dirty="0"/>
              <a:t>Star Faculty of Dr. M.G.R. Educational and Research Institute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5A620E-68DE-4015-8631-F953D27FA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Rama Vaidyanathan, Dr. MGR ERI</a:t>
            </a:r>
            <a:endParaRPr lang="en-US" dirty="0"/>
          </a:p>
        </p:txBody>
      </p:sp>
      <p:pic>
        <p:nvPicPr>
          <p:cNvPr id="10" name="Picture 9" descr="A group of people in a room&#10;&#10;Description generated with very high confidence">
            <a:extLst>
              <a:ext uri="{FF2B5EF4-FFF2-40B4-BE49-F238E27FC236}">
                <a16:creationId xmlns:a16="http://schemas.microsoft.com/office/drawing/2014/main" id="{D2BFF1D6-2057-4026-92E4-4A0804F95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9950" y="3851705"/>
            <a:ext cx="4405551" cy="293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485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24F36-E5F3-45D2-AFC3-3DFB34C10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 of Learning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84F7821-35EB-4B1F-BD6B-9146483541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2668312"/>
              </p:ext>
            </p:extLst>
          </p:nvPr>
        </p:nvGraphicFramePr>
        <p:xfrm>
          <a:off x="1155700" y="2603500"/>
          <a:ext cx="8761413" cy="341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F54AE-2DB9-4158-B1F7-C769B01C1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Rama Vaidyanathan, Dr. MGR ERI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924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grpSp>
        <p:nvGrpSpPr>
          <p:cNvPr id="13" name="Group 12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3" name="Rectangle 2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Content Placeholder 5" descr="A close up of a card&#10;&#10;Description generated with high confidence">
            <a:extLst>
              <a:ext uri="{FF2B5EF4-FFF2-40B4-BE49-F238E27FC236}">
                <a16:creationId xmlns:a16="http://schemas.microsoft.com/office/drawing/2014/main" id="{60AE009D-C852-4874-9A76-B21B330FE6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88503" y="1113063"/>
            <a:ext cx="4628758" cy="462875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5488E1-564A-4FA3-AAE2-46279DB4F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4929" y="639098"/>
            <a:ext cx="4798142" cy="375592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0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Graduate Attributes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05A222-DC7C-411A-A969-8E18D1C8E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1110" y="6391838"/>
            <a:ext cx="3859795" cy="3048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b="0" i="0" kern="1200">
                <a:latin typeface="+mn-lt"/>
                <a:ea typeface="+mn-ea"/>
                <a:cs typeface="+mn-cs"/>
              </a:rPr>
              <a:t>Rama Vaidyanathan, Dr. MGR ERI</a:t>
            </a:r>
          </a:p>
        </p:txBody>
      </p:sp>
    </p:spTree>
    <p:extLst>
      <p:ext uri="{BB962C8B-B14F-4D97-AF65-F5344CB8AC3E}">
        <p14:creationId xmlns:p14="http://schemas.microsoft.com/office/powerpoint/2010/main" val="3104618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4F3A3-EE91-4573-BB7A-954FD1DD8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5672CD-1368-4417-BF71-C4106E8B6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Rama Vaidyanathan, Dr. MGR ERI</a:t>
            </a:r>
            <a:endParaRPr lang="en-US" dirty="0"/>
          </a:p>
        </p:txBody>
      </p:sp>
      <p:pic>
        <p:nvPicPr>
          <p:cNvPr id="10" name="Content Placeholder 9" descr="A close up of a logo&#10;&#10;Description generated with high confidence">
            <a:extLst>
              <a:ext uri="{FF2B5EF4-FFF2-40B4-BE49-F238E27FC236}">
                <a16:creationId xmlns:a16="http://schemas.microsoft.com/office/drawing/2014/main" id="{B4F76E98-6845-4D6F-9854-2B6459EEE2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4954" y="1225011"/>
            <a:ext cx="5456519" cy="5071880"/>
          </a:xfrm>
        </p:spPr>
      </p:pic>
      <p:pic>
        <p:nvPicPr>
          <p:cNvPr id="12" name="Picture 11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E5CE4F1-17D0-43FD-BF3B-53ACCD3C0F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1473" y="2366467"/>
            <a:ext cx="5410200" cy="304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289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DFB5F28-18A8-4050-9826-6395FE98C6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" b="17442"/>
          <a:stretch/>
        </p:blipFill>
        <p:spPr>
          <a:xfrm>
            <a:off x="6798733" y="2775951"/>
            <a:ext cx="4345024" cy="306716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354103-3295-4091-912D-6DEB7BA7D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</p:spPr>
        <p:txBody>
          <a:bodyPr>
            <a:normAutofit/>
          </a:bodyPr>
          <a:lstStyle/>
          <a:p>
            <a:r>
              <a:rPr lang="en-US" dirty="0"/>
              <a:t>Next Generation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1E5BA-CE0F-42AA-BDA4-94EC61F7C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5211979" cy="3416300"/>
          </a:xfrm>
        </p:spPr>
        <p:txBody>
          <a:bodyPr anchor="ctr">
            <a:normAutofit/>
          </a:bodyPr>
          <a:lstStyle/>
          <a:p>
            <a:r>
              <a:rPr lang="en-US" dirty="0"/>
              <a:t>Anytime, anywhere</a:t>
            </a:r>
          </a:p>
          <a:p>
            <a:r>
              <a:rPr lang="en-US" dirty="0"/>
              <a:t>No prerequisites</a:t>
            </a:r>
          </a:p>
          <a:p>
            <a:r>
              <a:rPr lang="en-US" dirty="0"/>
              <a:t>Social learning methods</a:t>
            </a:r>
          </a:p>
          <a:p>
            <a:r>
              <a:rPr lang="en-US" dirty="0"/>
              <a:t>Blended learning methods</a:t>
            </a:r>
          </a:p>
          <a:p>
            <a:r>
              <a:rPr lang="en-US" dirty="0"/>
              <a:t>Outcome based education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DDA15B-FE68-43F6-AFB6-D72B6DEC7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1110" y="6391839"/>
            <a:ext cx="3859795" cy="3048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Rama Vaidyanathan, Dr. MGR ERI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639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8F3B9-FF55-46A1-A4A9-77A2432DA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for the New Generation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5F7F98-25AF-4870-B43B-5FE8C59373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MOOC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AFE9CF-2A6D-4D02-BC8E-0A306312980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Technology Platform with an open environment</a:t>
            </a:r>
          </a:p>
          <a:p>
            <a:r>
              <a:rPr lang="en-US" dirty="0"/>
              <a:t>Anyone can access</a:t>
            </a:r>
          </a:p>
          <a:p>
            <a:r>
              <a:rPr lang="en-US" dirty="0"/>
              <a:t>Emphasis on learning process rather than evaluation and accreditation</a:t>
            </a:r>
          </a:p>
          <a:p>
            <a:r>
              <a:rPr lang="en-US" dirty="0"/>
              <a:t>Open at periodic session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5490F0B-C6C2-41D3-870E-159DB4C44B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E - Learning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D59091B-9C37-41D5-92BE-893FF483C66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An LMS platform with a closed environment</a:t>
            </a:r>
          </a:p>
          <a:p>
            <a:r>
              <a:rPr lang="en-US" dirty="0"/>
              <a:t>Prerequisites for registration</a:t>
            </a:r>
          </a:p>
          <a:p>
            <a:r>
              <a:rPr lang="en-US" dirty="0"/>
              <a:t>Evaluation and Accreditation oriented</a:t>
            </a:r>
          </a:p>
          <a:p>
            <a:r>
              <a:rPr lang="en-US" dirty="0"/>
              <a:t>Offered at specific times of the academic </a:t>
            </a:r>
            <a:r>
              <a:rPr lang="en-US" dirty="0" err="1"/>
              <a:t>calender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FA3FF5-4920-4524-876A-81279E975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Rama Vaidyanathan, Dr. MGR ERI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962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Dr. M.G.R. Educational and Research Institute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209800" y="1945640"/>
          <a:ext cx="8001000" cy="2204720"/>
        </p:xfrm>
        <a:graphic>
          <a:graphicData uri="http://schemas.openxmlformats.org/drawingml/2006/table">
            <a:tbl>
              <a:tblPr firstRow="1" bandRow="1">
                <a:tableStyleId>{AF606853-7671-496A-8E4F-DF71F8EC918B}</a:tableStyleId>
              </a:tblPr>
              <a:tblGrid>
                <a:gridCol w="1333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1985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1988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1991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2003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2008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2017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Tmt</a:t>
                      </a:r>
                      <a:r>
                        <a:rPr lang="en-US" dirty="0"/>
                        <a:t>. </a:t>
                      </a:r>
                      <a:r>
                        <a:rPr lang="en-US" dirty="0" err="1"/>
                        <a:t>Kannammal</a:t>
                      </a:r>
                      <a:r>
                        <a:rPr lang="en-US" dirty="0"/>
                        <a:t> Educational Trust</a:t>
                      </a:r>
                      <a:endParaRPr lang="en-US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Dr. M.G.R. Engineering College</a:t>
                      </a:r>
                      <a:endParaRPr lang="en-US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Thai </a:t>
                      </a:r>
                      <a:r>
                        <a:rPr lang="en-US" dirty="0" err="1"/>
                        <a:t>Mookambigai</a:t>
                      </a:r>
                      <a:r>
                        <a:rPr lang="en-US" baseline="0" dirty="0"/>
                        <a:t> Dental College</a:t>
                      </a:r>
                      <a:endParaRPr lang="en-US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Deemed University </a:t>
                      </a:r>
                      <a:endParaRPr lang="en-US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A.C.S.</a:t>
                      </a:r>
                      <a:r>
                        <a:rPr lang="en-US" baseline="0" dirty="0"/>
                        <a:t> Medical College and Hospital</a:t>
                      </a:r>
                      <a:endParaRPr lang="en-US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NAAC A Certification</a:t>
                      </a:r>
                    </a:p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5000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 Students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810001"/>
            <a:ext cx="4114800" cy="2979419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2209800" y="1600200"/>
            <a:ext cx="7848600" cy="3048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10400" y="4724400"/>
            <a:ext cx="18020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8 FACULTIES</a:t>
            </a:r>
          </a:p>
          <a:p>
            <a:r>
              <a:rPr lang="en-US" b="1" dirty="0"/>
              <a:t>23 UG Courses</a:t>
            </a:r>
          </a:p>
          <a:p>
            <a:r>
              <a:rPr lang="en-US" b="1" dirty="0"/>
              <a:t>26 PG Courses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Rama Vaidyanathan, Dr. MGR ERI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60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42000"/>
                  <a:hueMod val="42000"/>
                  <a:satMod val="124000"/>
                  <a:lumMod val="62000"/>
                </a:schemeClr>
                <a:schemeClr val="dk2">
                  <a:tint val="96000"/>
                  <a:satMod val="130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1" name="Group 14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587"/>
            <a:ext cx="12192000" cy="6856413"/>
            <a:chOff x="0" y="1587"/>
            <a:chExt cx="12192000" cy="6856413"/>
          </a:xfrm>
        </p:grpSpPr>
        <p:sp>
          <p:nvSpPr>
            <p:cNvPr id="16" name="Oval 1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1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446565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537676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91CB3D6-F8DA-4DDB-87E6-8B8FC3E1B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8093" y="645107"/>
            <a:ext cx="4065582" cy="2710388"/>
          </a:xfrm>
          <a:prstGeom prst="rect">
            <a:avLst/>
          </a:prstGeom>
        </p:spPr>
      </p:pic>
      <p:pic>
        <p:nvPicPr>
          <p:cNvPr id="8" name="Picture 7" descr="A screen shot of a person&#10;&#10;Description generated with high confidence">
            <a:extLst>
              <a:ext uri="{FF2B5EF4-FFF2-40B4-BE49-F238E27FC236}">
                <a16:creationId xmlns:a16="http://schemas.microsoft.com/office/drawing/2014/main" id="{B111EDD7-150B-498E-B850-6EE2FB0EA3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8226" y="4168820"/>
            <a:ext cx="4125317" cy="1412920"/>
          </a:xfrm>
          <a:prstGeom prst="rect">
            <a:avLst/>
          </a:prstGeom>
        </p:spPr>
      </p:pic>
      <p:sp>
        <p:nvSpPr>
          <p:cNvPr id="12" name="Rectangle 2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19A49F-D3BE-4F6F-B39D-BD4C47B5F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6072776" cy="1622322"/>
          </a:xfrm>
        </p:spPr>
        <p:txBody>
          <a:bodyPr>
            <a:normAutofit/>
          </a:bodyPr>
          <a:lstStyle/>
          <a:p>
            <a:r>
              <a:rPr lang="en-US" dirty="0"/>
              <a:t>Institutional 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F896B-5CD4-4A57-B047-70C41AEBB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098" y="2418735"/>
            <a:ext cx="6072776" cy="3811740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J</a:t>
            </a:r>
            <a:r>
              <a:rPr lang="en-US" sz="3600" b="1" dirty="0">
                <a:solidFill>
                  <a:schemeClr val="bg1"/>
                </a:solidFill>
              </a:rPr>
              <a:t>ob Creators and not Job Seekers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4092B4-AF4A-489A-9CB6-85A0D121E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1110" y="6391839"/>
            <a:ext cx="3859795" cy="3048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Rama Vaidyanathan, Dr. MGR ERI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9578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201</TotalTime>
  <Words>1512</Words>
  <Application>Microsoft Office PowerPoint</Application>
  <PresentationFormat>Widescreen</PresentationFormat>
  <Paragraphs>303</Paragraphs>
  <Slides>29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Atrament Std</vt:lpstr>
      <vt:lpstr>Calibri</vt:lpstr>
      <vt:lpstr>Century Gothic</vt:lpstr>
      <vt:lpstr>Times New Roman</vt:lpstr>
      <vt:lpstr>Wingdings</vt:lpstr>
      <vt:lpstr>Wingdings 3</vt:lpstr>
      <vt:lpstr>Ion Boardroom</vt:lpstr>
      <vt:lpstr>Acrobat Document</vt:lpstr>
      <vt:lpstr>Entrepreneurship Education though a blended teaching approach Rama Vaidyanathan, Ph.D.  Hepsibah Sharmil, Ph.D.</vt:lpstr>
      <vt:lpstr>Evolution of Teaching methods</vt:lpstr>
      <vt:lpstr>Assessment of Learning</vt:lpstr>
      <vt:lpstr>Graduate Attributes</vt:lpstr>
      <vt:lpstr>PowerPoint Presentation</vt:lpstr>
      <vt:lpstr>Next Generation learning</vt:lpstr>
      <vt:lpstr>Learning for the New Generation</vt:lpstr>
      <vt:lpstr>Dr. M.G.R. Educational and Research Institute</vt:lpstr>
      <vt:lpstr>Institutional Vision</vt:lpstr>
      <vt:lpstr>PowerPoint Presentation</vt:lpstr>
      <vt:lpstr>Need for Entrepreneurship Education in Campus</vt:lpstr>
      <vt:lpstr>Partnered with Wadhwani Foundation</vt:lpstr>
      <vt:lpstr>Approach to Entrepreneurship Education</vt:lpstr>
      <vt:lpstr>What is LEARNWISE™?</vt:lpstr>
      <vt:lpstr>ENTREPRENEURSHIP COURSES OFFERED BY NEN</vt:lpstr>
      <vt:lpstr>WFNEN100   2016</vt:lpstr>
      <vt:lpstr>WFNEN100</vt:lpstr>
      <vt:lpstr>Session Plan</vt:lpstr>
      <vt:lpstr>Assignments</vt:lpstr>
      <vt:lpstr>Practicum Events –  at least 2</vt:lpstr>
      <vt:lpstr>Facilitator Role</vt:lpstr>
      <vt:lpstr>WFNEN100 at Dr. MGR ERI </vt:lpstr>
      <vt:lpstr>Benefits – Student Perspective</vt:lpstr>
      <vt:lpstr>Benefits from Facilitator Perspective</vt:lpstr>
      <vt:lpstr>Benefits to the University</vt:lpstr>
      <vt:lpstr>         </vt:lpstr>
      <vt:lpstr>Program Outcome Matrix </vt:lpstr>
      <vt:lpstr>Challenges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Entrepreneurship Education though a blended teaching approach Rama Vaidyanathan, Ph.D. and Hepsibah Sharmil, Ph.D.</dc:title>
  <dc:creator>Rama Vaidyanathan</dc:creator>
  <cp:lastModifiedBy>Rama Vaidyanathan</cp:lastModifiedBy>
  <cp:revision>25</cp:revision>
  <dcterms:created xsi:type="dcterms:W3CDTF">2017-07-29T07:50:11Z</dcterms:created>
  <dcterms:modified xsi:type="dcterms:W3CDTF">2017-08-03T01:17:00Z</dcterms:modified>
</cp:coreProperties>
</file>